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60" r:id="rId3"/>
    <p:sldId id="261" r:id="rId4"/>
    <p:sldId id="257" r:id="rId5"/>
    <p:sldId id="258" r:id="rId6"/>
    <p:sldId id="259" r:id="rId7"/>
  </p:sldIdLst>
  <p:sldSz cx="45720000" cy="4572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0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C834B3-DB5C-4879-B097-43C5DA40E162}" v="539" dt="2026-01-08T20:40:02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07" autoAdjust="0"/>
    <p:restoredTop sz="97325" autoAdjust="0"/>
  </p:normalViewPr>
  <p:slideViewPr>
    <p:cSldViewPr snapToGrid="0">
      <p:cViewPr>
        <p:scale>
          <a:sx n="66" d="100"/>
          <a:sy n="66" d="100"/>
        </p:scale>
        <p:origin x="-3978" y="-56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Walker" userId="1221302a3d57b741" providerId="LiveId" clId="{E3D8F91B-C40F-4D36-9CCA-16F5AA693FF5}"/>
    <pc:docChg chg="undo custSel addSld delSld modSld">
      <pc:chgData name="Michael Walker" userId="1221302a3d57b741" providerId="LiveId" clId="{E3D8F91B-C40F-4D36-9CCA-16F5AA693FF5}" dt="2026-01-08T20:40:02.442" v="1577" actId="20577"/>
      <pc:docMkLst>
        <pc:docMk/>
      </pc:docMkLst>
      <pc:sldChg chg="addSp delSp modSp mod">
        <pc:chgData name="Michael Walker" userId="1221302a3d57b741" providerId="LiveId" clId="{E3D8F91B-C40F-4D36-9CCA-16F5AA693FF5}" dt="2026-01-08T20:40:02.442" v="1577" actId="20577"/>
        <pc:sldMkLst>
          <pc:docMk/>
          <pc:sldMk cId="2746263116" sldId="256"/>
        </pc:sldMkLst>
        <pc:spChg chg="mod">
          <ac:chgData name="Michael Walker" userId="1221302a3d57b741" providerId="LiveId" clId="{E3D8F91B-C40F-4D36-9CCA-16F5AA693FF5}" dt="2025-12-19T22:48:54.299" v="7" actId="20577"/>
          <ac:spMkLst>
            <pc:docMk/>
            <pc:sldMk cId="2746263116" sldId="256"/>
            <ac:spMk id="142" creationId="{38449BD3-3229-C9C2-02E7-94933ABB3A14}"/>
          </ac:spMkLst>
        </pc:spChg>
        <pc:spChg chg="mod">
          <ac:chgData name="Michael Walker" userId="1221302a3d57b741" providerId="LiveId" clId="{E3D8F91B-C40F-4D36-9CCA-16F5AA693FF5}" dt="2025-12-19T22:48:54.299" v="7" actId="20577"/>
          <ac:spMkLst>
            <pc:docMk/>
            <pc:sldMk cId="2746263116" sldId="256"/>
            <ac:spMk id="147" creationId="{DEB7E46A-B627-BDE7-5AB2-A8102F5F0FC7}"/>
          </ac:spMkLst>
        </pc:spChg>
        <pc:spChg chg="mod">
          <ac:chgData name="Michael Walker" userId="1221302a3d57b741" providerId="LiveId" clId="{E3D8F91B-C40F-4D36-9CCA-16F5AA693FF5}" dt="2026-01-08T20:40:02.442" v="1577" actId="20577"/>
          <ac:spMkLst>
            <pc:docMk/>
            <pc:sldMk cId="2746263116" sldId="256"/>
            <ac:spMk id="148" creationId="{CCBD74FC-0749-87C0-7A62-71FD1C979F8F}"/>
          </ac:spMkLst>
        </pc:spChg>
        <pc:spChg chg="mod">
          <ac:chgData name="Michael Walker" userId="1221302a3d57b741" providerId="LiveId" clId="{E3D8F91B-C40F-4D36-9CCA-16F5AA693FF5}" dt="2025-12-19T22:48:54.299" v="7" actId="20577"/>
          <ac:spMkLst>
            <pc:docMk/>
            <pc:sldMk cId="2746263116" sldId="256"/>
            <ac:spMk id="151" creationId="{61D111F3-A5E1-BF99-8D8D-2C405FD776E5}"/>
          </ac:spMkLst>
        </pc:spChg>
        <pc:spChg chg="mod">
          <ac:chgData name="Michael Walker" userId="1221302a3d57b741" providerId="LiveId" clId="{E3D8F91B-C40F-4D36-9CCA-16F5AA693FF5}" dt="2025-12-19T22:48:54.299" v="7" actId="20577"/>
          <ac:spMkLst>
            <pc:docMk/>
            <pc:sldMk cId="2746263116" sldId="256"/>
            <ac:spMk id="172" creationId="{5D03F882-C716-182C-67F5-9A08917EAA28}"/>
          </ac:spMkLst>
        </pc:spChg>
        <pc:spChg chg="mod">
          <ac:chgData name="Michael Walker" userId="1221302a3d57b741" providerId="LiveId" clId="{E3D8F91B-C40F-4D36-9CCA-16F5AA693FF5}" dt="2026-01-08T20:29:41.033" v="1564" actId="114"/>
          <ac:spMkLst>
            <pc:docMk/>
            <pc:sldMk cId="2746263116" sldId="256"/>
            <ac:spMk id="173" creationId="{C07BC533-A202-654E-125C-C8A64A1B179D}"/>
          </ac:spMkLst>
        </pc:spChg>
        <pc:spChg chg="mod">
          <ac:chgData name="Michael Walker" userId="1221302a3d57b741" providerId="LiveId" clId="{E3D8F91B-C40F-4D36-9CCA-16F5AA693FF5}" dt="2025-12-19T22:48:54.299" v="7" actId="20577"/>
          <ac:spMkLst>
            <pc:docMk/>
            <pc:sldMk cId="2746263116" sldId="256"/>
            <ac:spMk id="176" creationId="{EB681339-F81B-3318-B8FE-AFBDEA359E1C}"/>
          </ac:spMkLst>
        </pc:spChg>
        <pc:spChg chg="mod">
          <ac:chgData name="Michael Walker" userId="1221302a3d57b741" providerId="LiveId" clId="{E3D8F91B-C40F-4D36-9CCA-16F5AA693FF5}" dt="2025-12-19T22:48:54.299" v="7" actId="20577"/>
          <ac:spMkLst>
            <pc:docMk/>
            <pc:sldMk cId="2746263116" sldId="256"/>
            <ac:spMk id="182" creationId="{2EDB9A0C-4502-067C-E84A-6636D70CE8EE}"/>
          </ac:spMkLst>
        </pc:spChg>
        <pc:spChg chg="mod">
          <ac:chgData name="Michael Walker" userId="1221302a3d57b741" providerId="LiveId" clId="{E3D8F91B-C40F-4D36-9CCA-16F5AA693FF5}" dt="2025-12-19T22:48:54.299" v="7" actId="20577"/>
          <ac:spMkLst>
            <pc:docMk/>
            <pc:sldMk cId="2746263116" sldId="256"/>
            <ac:spMk id="215" creationId="{F827BB86-58BA-BC96-DBEC-221D8A0669A6}"/>
          </ac:spMkLst>
        </pc:spChg>
        <pc:spChg chg="mod">
          <ac:chgData name="Michael Walker" userId="1221302a3d57b741" providerId="LiveId" clId="{E3D8F91B-C40F-4D36-9CCA-16F5AA693FF5}" dt="2025-12-19T22:48:54.299" v="7" actId="20577"/>
          <ac:spMkLst>
            <pc:docMk/>
            <pc:sldMk cId="2746263116" sldId="256"/>
            <ac:spMk id="255" creationId="{A898359B-52B9-0AE4-68BC-01E4E0C3A5E9}"/>
          </ac:spMkLst>
        </pc:spChg>
      </pc:sldChg>
      <pc:sldChg chg="addSp delSp modSp mod">
        <pc:chgData name="Michael Walker" userId="1221302a3d57b741" providerId="LiveId" clId="{E3D8F91B-C40F-4D36-9CCA-16F5AA693FF5}" dt="2026-01-04T19:18:22.437" v="160" actId="478"/>
        <pc:sldMkLst>
          <pc:docMk/>
          <pc:sldMk cId="458639591" sldId="258"/>
        </pc:sldMkLst>
      </pc:sldChg>
      <pc:sldChg chg="addSp delSp modSp mod">
        <pc:chgData name="Michael Walker" userId="1221302a3d57b741" providerId="LiveId" clId="{E3D8F91B-C40F-4D36-9CCA-16F5AA693FF5}" dt="2026-01-07T15:56:23.537" v="1473" actId="114"/>
        <pc:sldMkLst>
          <pc:docMk/>
          <pc:sldMk cId="1508455531" sldId="260"/>
        </pc:sldMkLst>
        <pc:spChg chg="add mod">
          <ac:chgData name="Michael Walker" userId="1221302a3d57b741" providerId="LiveId" clId="{E3D8F91B-C40F-4D36-9CCA-16F5AA693FF5}" dt="2026-01-06T23:45:22.614" v="597" actId="1035"/>
          <ac:spMkLst>
            <pc:docMk/>
            <pc:sldMk cId="1508455531" sldId="260"/>
            <ac:spMk id="2" creationId="{806B01DD-29DB-A3A1-C7EE-908095FE7A0B}"/>
          </ac:spMkLst>
        </pc:spChg>
        <pc:spChg chg="add mod">
          <ac:chgData name="Michael Walker" userId="1221302a3d57b741" providerId="LiveId" clId="{E3D8F91B-C40F-4D36-9CCA-16F5AA693FF5}" dt="2026-01-07T03:51:07.672" v="1347" actId="164"/>
          <ac:spMkLst>
            <pc:docMk/>
            <pc:sldMk cId="1508455531" sldId="260"/>
            <ac:spMk id="4" creationId="{A6AF2901-43F1-4F1F-1506-63B9C3E499E2}"/>
          </ac:spMkLst>
        </pc:spChg>
        <pc:spChg chg="add mod">
          <ac:chgData name="Michael Walker" userId="1221302a3d57b741" providerId="LiveId" clId="{E3D8F91B-C40F-4D36-9CCA-16F5AA693FF5}" dt="2026-01-07T03:51:07.672" v="1347" actId="164"/>
          <ac:spMkLst>
            <pc:docMk/>
            <pc:sldMk cId="1508455531" sldId="260"/>
            <ac:spMk id="5" creationId="{27BFC015-C21B-BD39-A8A7-2FDB607B2F0F}"/>
          </ac:spMkLst>
        </pc:spChg>
        <pc:spChg chg="add mod">
          <ac:chgData name="Michael Walker" userId="1221302a3d57b741" providerId="LiveId" clId="{E3D8F91B-C40F-4D36-9CCA-16F5AA693FF5}" dt="2026-01-07T03:51:07.672" v="1347" actId="164"/>
          <ac:spMkLst>
            <pc:docMk/>
            <pc:sldMk cId="1508455531" sldId="260"/>
            <ac:spMk id="6" creationId="{83891EF2-6434-4044-1CA9-C2E85C997370}"/>
          </ac:spMkLst>
        </pc:spChg>
        <pc:spChg chg="add mod">
          <ac:chgData name="Michael Walker" userId="1221302a3d57b741" providerId="LiveId" clId="{E3D8F91B-C40F-4D36-9CCA-16F5AA693FF5}" dt="2026-01-07T03:51:07.672" v="1347" actId="164"/>
          <ac:spMkLst>
            <pc:docMk/>
            <pc:sldMk cId="1508455531" sldId="260"/>
            <ac:spMk id="7" creationId="{1E4DB1AE-2459-AFCB-1332-C42532205EFC}"/>
          </ac:spMkLst>
        </pc:spChg>
        <pc:spChg chg="add mod">
          <ac:chgData name="Michael Walker" userId="1221302a3d57b741" providerId="LiveId" clId="{E3D8F91B-C40F-4D36-9CCA-16F5AA693FF5}" dt="2026-01-07T03:51:07.672" v="1347" actId="164"/>
          <ac:spMkLst>
            <pc:docMk/>
            <pc:sldMk cId="1508455531" sldId="260"/>
            <ac:spMk id="8" creationId="{82DA7324-6F29-65F4-9736-58971D5130EC}"/>
          </ac:spMkLst>
        </pc:spChg>
        <pc:spChg chg="add mod">
          <ac:chgData name="Michael Walker" userId="1221302a3d57b741" providerId="LiveId" clId="{E3D8F91B-C40F-4D36-9CCA-16F5AA693FF5}" dt="2026-01-07T03:51:07.672" v="1347" actId="164"/>
          <ac:spMkLst>
            <pc:docMk/>
            <pc:sldMk cId="1508455531" sldId="260"/>
            <ac:spMk id="9" creationId="{C2F333C3-63A3-57F2-E859-4761B3D6E3E4}"/>
          </ac:spMkLst>
        </pc:spChg>
        <pc:spChg chg="add mod">
          <ac:chgData name="Michael Walker" userId="1221302a3d57b741" providerId="LiveId" clId="{E3D8F91B-C40F-4D36-9CCA-16F5AA693FF5}" dt="2026-01-07T03:51:07.672" v="1347" actId="164"/>
          <ac:spMkLst>
            <pc:docMk/>
            <pc:sldMk cId="1508455531" sldId="260"/>
            <ac:spMk id="10" creationId="{400D9B01-4893-A3FD-031F-89C80F840331}"/>
          </ac:spMkLst>
        </pc:spChg>
        <pc:spChg chg="add del mod">
          <ac:chgData name="Michael Walker" userId="1221302a3d57b741" providerId="LiveId" clId="{E3D8F91B-C40F-4D36-9CCA-16F5AA693FF5}" dt="2026-01-07T00:25:27.315" v="1323" actId="478"/>
          <ac:spMkLst>
            <pc:docMk/>
            <pc:sldMk cId="1508455531" sldId="260"/>
            <ac:spMk id="11" creationId="{A290948F-EDBF-F707-5B40-4750C00794C6}"/>
          </ac:spMkLst>
        </pc:spChg>
        <pc:spChg chg="add mod">
          <ac:chgData name="Michael Walker" userId="1221302a3d57b741" providerId="LiveId" clId="{E3D8F91B-C40F-4D36-9CCA-16F5AA693FF5}" dt="2026-01-07T03:49:44.723" v="1342" actId="113"/>
          <ac:spMkLst>
            <pc:docMk/>
            <pc:sldMk cId="1508455531" sldId="260"/>
            <ac:spMk id="12" creationId="{D686229F-B1E3-5AEC-972E-5CC7F7A58DE5}"/>
          </ac:spMkLst>
        </pc:spChg>
        <pc:spChg chg="add mod">
          <ac:chgData name="Michael Walker" userId="1221302a3d57b741" providerId="LiveId" clId="{E3D8F91B-C40F-4D36-9CCA-16F5AA693FF5}" dt="2026-01-07T03:51:07.672" v="1347" actId="164"/>
          <ac:spMkLst>
            <pc:docMk/>
            <pc:sldMk cId="1508455531" sldId="260"/>
            <ac:spMk id="13" creationId="{2A74AE7F-7179-0DA6-1550-1CE1E4AF5927}"/>
          </ac:spMkLst>
        </pc:spChg>
        <pc:spChg chg="add mod">
          <ac:chgData name="Michael Walker" userId="1221302a3d57b741" providerId="LiveId" clId="{E3D8F91B-C40F-4D36-9CCA-16F5AA693FF5}" dt="2026-01-07T03:51:07.672" v="1347" actId="164"/>
          <ac:spMkLst>
            <pc:docMk/>
            <pc:sldMk cId="1508455531" sldId="260"/>
            <ac:spMk id="24" creationId="{4B6752FA-A698-B2D1-5D83-8B174F3DD21F}"/>
          </ac:spMkLst>
        </pc:spChg>
        <pc:spChg chg="add mod">
          <ac:chgData name="Michael Walker" userId="1221302a3d57b741" providerId="LiveId" clId="{E3D8F91B-C40F-4D36-9CCA-16F5AA693FF5}" dt="2026-01-07T03:51:07.672" v="1347" actId="164"/>
          <ac:spMkLst>
            <pc:docMk/>
            <pc:sldMk cId="1508455531" sldId="260"/>
            <ac:spMk id="25" creationId="{172D923D-2408-BB15-1585-FEACC5D508A9}"/>
          </ac:spMkLst>
        </pc:spChg>
        <pc:spChg chg="add del">
          <ac:chgData name="Michael Walker" userId="1221302a3d57b741" providerId="LiveId" clId="{E3D8F91B-C40F-4D36-9CCA-16F5AA693FF5}" dt="2026-01-07T03:49:29.078" v="1339" actId="22"/>
          <ac:spMkLst>
            <pc:docMk/>
            <pc:sldMk cId="1508455531" sldId="260"/>
            <ac:spMk id="27" creationId="{E126EA6E-C881-9B96-C488-A8665D2D6901}"/>
          </ac:spMkLst>
        </pc:spChg>
        <pc:spChg chg="add mod">
          <ac:chgData name="Michael Walker" userId="1221302a3d57b741" providerId="LiveId" clId="{E3D8F91B-C40F-4D36-9CCA-16F5AA693FF5}" dt="2026-01-07T15:56:23.537" v="1473" actId="114"/>
          <ac:spMkLst>
            <pc:docMk/>
            <pc:sldMk cId="1508455531" sldId="260"/>
            <ac:spMk id="29" creationId="{1975B410-39B7-3BA4-AC22-CB5099478CEA}"/>
          </ac:spMkLst>
        </pc:spChg>
        <pc:spChg chg="add mod">
          <ac:chgData name="Michael Walker" userId="1221302a3d57b741" providerId="LiveId" clId="{E3D8F91B-C40F-4D36-9CCA-16F5AA693FF5}" dt="2026-01-07T03:51:48.689" v="1351"/>
          <ac:spMkLst>
            <pc:docMk/>
            <pc:sldMk cId="1508455531" sldId="260"/>
            <ac:spMk id="31" creationId="{DB7C3508-9FF3-648D-9077-D903240465ED}"/>
          </ac:spMkLst>
        </pc:spChg>
        <pc:picChg chg="add mod modCrop">
          <ac:chgData name="Michael Walker" userId="1221302a3d57b741" providerId="LiveId" clId="{E3D8F91B-C40F-4D36-9CCA-16F5AA693FF5}" dt="2026-01-06T23:29:22.498" v="405" actId="2711"/>
          <ac:picMkLst>
            <pc:docMk/>
            <pc:sldMk cId="1508455531" sldId="260"/>
            <ac:picMk id="3" creationId="{C356D9D9-B775-C6FB-CD11-CA7A1CB990CA}"/>
          </ac:picMkLst>
        </pc:picChg>
        <pc:picChg chg="add del mod">
          <ac:chgData name="Michael Walker" userId="1221302a3d57b741" providerId="LiveId" clId="{E3D8F91B-C40F-4D36-9CCA-16F5AA693FF5}" dt="2026-01-07T00:16:23.685" v="1079" actId="478"/>
          <ac:picMkLst>
            <pc:docMk/>
            <pc:sldMk cId="1508455531" sldId="260"/>
            <ac:picMk id="15" creationId="{EEF39B22-FE2E-9AAD-1C0F-35B6DE93C0A9}"/>
          </ac:picMkLst>
        </pc:picChg>
        <pc:picChg chg="add del mod">
          <ac:chgData name="Michael Walker" userId="1221302a3d57b741" providerId="LiveId" clId="{E3D8F91B-C40F-4D36-9CCA-16F5AA693FF5}" dt="2026-01-07T00:15:07.985" v="955" actId="478"/>
          <ac:picMkLst>
            <pc:docMk/>
            <pc:sldMk cId="1508455531" sldId="260"/>
            <ac:picMk id="17" creationId="{AEADC85D-1111-DD4B-F81B-66174CB843B4}"/>
          </ac:picMkLst>
        </pc:picChg>
        <pc:picChg chg="add del mod">
          <ac:chgData name="Michael Walker" userId="1221302a3d57b741" providerId="LiveId" clId="{E3D8F91B-C40F-4D36-9CCA-16F5AA693FF5}" dt="2026-01-07T00:24:47.824" v="1318" actId="478"/>
          <ac:picMkLst>
            <pc:docMk/>
            <pc:sldMk cId="1508455531" sldId="260"/>
            <ac:picMk id="19" creationId="{FE42E1BC-212E-35BA-1FFF-A96C400A1AB7}"/>
          </ac:picMkLst>
        </pc:picChg>
        <pc:picChg chg="add del mod">
          <ac:chgData name="Michael Walker" userId="1221302a3d57b741" providerId="LiveId" clId="{E3D8F91B-C40F-4D36-9CCA-16F5AA693FF5}" dt="2026-01-07T00:22:16.189" v="1272" actId="478"/>
          <ac:picMkLst>
            <pc:docMk/>
            <pc:sldMk cId="1508455531" sldId="260"/>
            <ac:picMk id="21" creationId="{A929B9EE-1998-575C-E630-583BBA30A329}"/>
          </ac:picMkLst>
        </pc:picChg>
        <pc:picChg chg="add del mod">
          <ac:chgData name="Michael Walker" userId="1221302a3d57b741" providerId="LiveId" clId="{E3D8F91B-C40F-4D36-9CCA-16F5AA693FF5}" dt="2026-01-07T00:23:14.626" v="1276" actId="478"/>
          <ac:picMkLst>
            <pc:docMk/>
            <pc:sldMk cId="1508455531" sldId="260"/>
            <ac:picMk id="23" creationId="{71CE6738-82D2-4ABD-4E0C-3D1B04E9A64C}"/>
          </ac:picMkLst>
        </pc:picChg>
      </pc:sldChg>
      <pc:sldChg chg="modSp add">
        <pc:chgData name="Michael Walker" userId="1221302a3d57b741" providerId="LiveId" clId="{E3D8F91B-C40F-4D36-9CCA-16F5AA693FF5}" dt="2026-01-08T20:30:39.931" v="1571" actId="114"/>
        <pc:sldMkLst>
          <pc:docMk/>
          <pc:sldMk cId="1778897185" sldId="261"/>
        </pc:sldMkLst>
        <pc:spChg chg="mod">
          <ac:chgData name="Michael Walker" userId="1221302a3d57b741" providerId="LiveId" clId="{E3D8F91B-C40F-4D36-9CCA-16F5AA693FF5}" dt="2026-01-08T20:30:39.931" v="1571" actId="114"/>
          <ac:spMkLst>
            <pc:docMk/>
            <pc:sldMk cId="1778897185" sldId="261"/>
            <ac:spMk id="173" creationId="{4B19C269-C479-A28D-2A72-4576EE181F17}"/>
          </ac:spMkLst>
        </pc:spChg>
      </pc:sldChg>
      <pc:sldChg chg="delSp add del mod delAnim">
        <pc:chgData name="Michael Walker" userId="1221302a3d57b741" providerId="LiveId" clId="{E3D8F91B-C40F-4D36-9CCA-16F5AA693FF5}" dt="2026-01-07T14:32:22.669" v="1385" actId="47"/>
        <pc:sldMkLst>
          <pc:docMk/>
          <pc:sldMk cId="3947163822" sldId="620"/>
        </pc:sldMkLst>
        <pc:spChg chg="del">
          <ac:chgData name="Michael Walker" userId="1221302a3d57b741" providerId="LiveId" clId="{E3D8F91B-C40F-4D36-9CCA-16F5AA693FF5}" dt="2026-01-07T04:00:41.686" v="1366" actId="478"/>
          <ac:spMkLst>
            <pc:docMk/>
            <pc:sldMk cId="3947163822" sldId="620"/>
            <ac:spMk id="16" creationId="{8D8C4EFB-E74C-7E06-ADE1-F73F22DB77C5}"/>
          </ac:spMkLst>
        </pc:spChg>
        <pc:spChg chg="del">
          <ac:chgData name="Michael Walker" userId="1221302a3d57b741" providerId="LiveId" clId="{E3D8F91B-C40F-4D36-9CCA-16F5AA693FF5}" dt="2026-01-07T04:00:41.686" v="1366" actId="478"/>
          <ac:spMkLst>
            <pc:docMk/>
            <pc:sldMk cId="3947163822" sldId="620"/>
            <ac:spMk id="17" creationId="{5D5CABCA-5247-0CBA-9160-228B48648AF8}"/>
          </ac:spMkLst>
        </pc:spChg>
        <pc:spChg chg="del">
          <ac:chgData name="Michael Walker" userId="1221302a3d57b741" providerId="LiveId" clId="{E3D8F91B-C40F-4D36-9CCA-16F5AA693FF5}" dt="2026-01-07T04:00:41.686" v="1366" actId="478"/>
          <ac:spMkLst>
            <pc:docMk/>
            <pc:sldMk cId="3947163822" sldId="620"/>
            <ac:spMk id="18" creationId="{8212FD22-BE90-35A7-2EBE-C78C6356715C}"/>
          </ac:spMkLst>
        </pc:spChg>
        <pc:spChg chg="del">
          <ac:chgData name="Michael Walker" userId="1221302a3d57b741" providerId="LiveId" clId="{E3D8F91B-C40F-4D36-9CCA-16F5AA693FF5}" dt="2026-01-07T04:00:41.686" v="1366" actId="478"/>
          <ac:spMkLst>
            <pc:docMk/>
            <pc:sldMk cId="3947163822" sldId="620"/>
            <ac:spMk id="19" creationId="{8E59FE6E-EBBD-53AB-0007-561302621DBE}"/>
          </ac:spMkLst>
        </pc:spChg>
        <pc:spChg chg="del">
          <ac:chgData name="Michael Walker" userId="1221302a3d57b741" providerId="LiveId" clId="{E3D8F91B-C40F-4D36-9CCA-16F5AA693FF5}" dt="2026-01-07T04:00:41.686" v="1366" actId="478"/>
          <ac:spMkLst>
            <pc:docMk/>
            <pc:sldMk cId="3947163822" sldId="620"/>
            <ac:spMk id="20" creationId="{1AB2E66F-23D6-2237-269D-6B587E9742A9}"/>
          </ac:spMkLst>
        </pc:spChg>
        <pc:spChg chg="del">
          <ac:chgData name="Michael Walker" userId="1221302a3d57b741" providerId="LiveId" clId="{E3D8F91B-C40F-4D36-9CCA-16F5AA693FF5}" dt="2026-01-07T04:00:41.686" v="1366" actId="478"/>
          <ac:spMkLst>
            <pc:docMk/>
            <pc:sldMk cId="3947163822" sldId="620"/>
            <ac:spMk id="21" creationId="{CB568159-57E3-9507-C658-C3EC4CCC1512}"/>
          </ac:spMkLst>
        </pc:spChg>
        <pc:spChg chg="del">
          <ac:chgData name="Michael Walker" userId="1221302a3d57b741" providerId="LiveId" clId="{E3D8F91B-C40F-4D36-9CCA-16F5AA693FF5}" dt="2026-01-07T04:00:47.208" v="1367" actId="478"/>
          <ac:spMkLst>
            <pc:docMk/>
            <pc:sldMk cId="3947163822" sldId="620"/>
            <ac:spMk id="42" creationId="{99DBE99C-70DB-46A0-C430-C8332C79376B}"/>
          </ac:spMkLst>
        </pc:spChg>
        <pc:spChg chg="del">
          <ac:chgData name="Michael Walker" userId="1221302a3d57b741" providerId="LiveId" clId="{E3D8F91B-C40F-4D36-9CCA-16F5AA693FF5}" dt="2026-01-07T14:32:11.233" v="1384" actId="478"/>
          <ac:spMkLst>
            <pc:docMk/>
            <pc:sldMk cId="3947163822" sldId="620"/>
            <ac:spMk id="43" creationId="{0B7E872F-6F87-D747-7042-740537FC6943}"/>
          </ac:spMkLst>
        </pc:spChg>
        <pc:spChg chg="del">
          <ac:chgData name="Michael Walker" userId="1221302a3d57b741" providerId="LiveId" clId="{E3D8F91B-C40F-4D36-9CCA-16F5AA693FF5}" dt="2026-01-07T04:00:30.007" v="1365" actId="478"/>
          <ac:spMkLst>
            <pc:docMk/>
            <pc:sldMk cId="3947163822" sldId="620"/>
            <ac:spMk id="44" creationId="{D4617A5D-00DF-86AB-676F-63C2F719A24D}"/>
          </ac:spMkLst>
        </pc:spChg>
        <pc:grpChg chg="del">
          <ac:chgData name="Michael Walker" userId="1221302a3d57b741" providerId="LiveId" clId="{E3D8F91B-C40F-4D36-9CCA-16F5AA693FF5}" dt="2026-01-07T04:00:41.686" v="1366" actId="478"/>
          <ac:grpSpMkLst>
            <pc:docMk/>
            <pc:sldMk cId="3947163822" sldId="620"/>
            <ac:grpSpMk id="12" creationId="{5A03539E-6456-645B-F67E-7C9CB28FD44F}"/>
          </ac:grpSpMkLst>
        </pc:grpChg>
        <pc:grpChg chg="del">
          <ac:chgData name="Michael Walker" userId="1221302a3d57b741" providerId="LiveId" clId="{E3D8F91B-C40F-4D36-9CCA-16F5AA693FF5}" dt="2026-01-07T04:00:41.686" v="1366" actId="478"/>
          <ac:grpSpMkLst>
            <pc:docMk/>
            <pc:sldMk cId="3947163822" sldId="620"/>
            <ac:grpSpMk id="41" creationId="{DE0C56DC-F378-CDC5-73E5-72B40C3ECB89}"/>
          </ac:grpSpMkLst>
        </pc:grpChg>
      </pc:sldChg>
      <pc:sldChg chg="delSp modSp add del mod">
        <pc:chgData name="Michael Walker" userId="1221302a3d57b741" providerId="LiveId" clId="{E3D8F91B-C40F-4D36-9CCA-16F5AA693FF5}" dt="2026-01-07T14:35:45.588" v="1435" actId="47"/>
        <pc:sldMkLst>
          <pc:docMk/>
          <pc:sldMk cId="2368866369" sldId="791"/>
        </pc:sldMkLst>
        <pc:spChg chg="mod">
          <ac:chgData name="Michael Walker" userId="1221302a3d57b741" providerId="LiveId" clId="{E3D8F91B-C40F-4D36-9CCA-16F5AA693FF5}" dt="2026-01-07T14:34:33.030" v="1387" actId="21"/>
          <ac:spMkLst>
            <pc:docMk/>
            <pc:sldMk cId="2368866369" sldId="791"/>
            <ac:spMk id="3" creationId="{DEF7A62C-8F70-CF2F-55E4-771605D2A5A3}"/>
          </ac:spMkLst>
        </pc:spChg>
        <pc:spChg chg="mod">
          <ac:chgData name="Michael Walker" userId="1221302a3d57b741" providerId="LiveId" clId="{E3D8F91B-C40F-4D36-9CCA-16F5AA693FF5}" dt="2026-01-07T03:59:04.730" v="1353" actId="27636"/>
          <ac:spMkLst>
            <pc:docMk/>
            <pc:sldMk cId="2368866369" sldId="791"/>
            <ac:spMk id="4" creationId="{D2C712F4-F292-6B30-7C92-54FB510842D2}"/>
          </ac:spMkLst>
        </pc:spChg>
        <pc:spChg chg="del mod">
          <ac:chgData name="Michael Walker" userId="1221302a3d57b741" providerId="LiveId" clId="{E3D8F91B-C40F-4D36-9CCA-16F5AA693FF5}" dt="2026-01-07T14:30:59.054" v="1383" actId="478"/>
          <ac:spMkLst>
            <pc:docMk/>
            <pc:sldMk cId="2368866369" sldId="791"/>
            <ac:spMk id="26" creationId="{E180E10F-EE15-B559-B6B6-ADD3FDF82F04}"/>
          </ac:spMkLst>
        </pc:spChg>
        <pc:spChg chg="del mod">
          <ac:chgData name="Michael Walker" userId="1221302a3d57b741" providerId="LiveId" clId="{E3D8F91B-C40F-4D36-9CCA-16F5AA693FF5}" dt="2026-01-07T14:35:44.260" v="1434"/>
          <ac:spMkLst>
            <pc:docMk/>
            <pc:sldMk cId="2368866369" sldId="791"/>
            <ac:spMk id="28" creationId="{00808F09-96D0-6BBB-EDB7-2F02F3742A64}"/>
          </ac:spMkLst>
        </pc:spChg>
        <pc:picChg chg="del">
          <ac:chgData name="Michael Walker" userId="1221302a3d57b741" providerId="LiveId" clId="{E3D8F91B-C40F-4D36-9CCA-16F5AA693FF5}" dt="2026-01-07T03:59:26.800" v="1356" actId="478"/>
          <ac:picMkLst>
            <pc:docMk/>
            <pc:sldMk cId="2368866369" sldId="791"/>
            <ac:picMk id="2" creationId="{7B161E26-F264-7161-4E64-0835D9087D4E}"/>
          </ac:picMkLst>
        </pc:picChg>
      </pc:sldChg>
      <pc:sldChg chg="addSp delSp modSp add del mod">
        <pc:chgData name="Michael Walker" userId="1221302a3d57b741" providerId="LiveId" clId="{E3D8F91B-C40F-4D36-9CCA-16F5AA693FF5}" dt="2026-01-08T03:42:34.662" v="1556" actId="2696"/>
        <pc:sldMkLst>
          <pc:docMk/>
          <pc:sldMk cId="1575156984" sldId="799"/>
        </pc:sldMkLst>
        <pc:spChg chg="del mod">
          <ac:chgData name="Michael Walker" userId="1221302a3d57b741" providerId="LiveId" clId="{E3D8F91B-C40F-4D36-9CCA-16F5AA693FF5}" dt="2026-01-08T00:37:30.895" v="1486" actId="478"/>
          <ac:spMkLst>
            <pc:docMk/>
            <pc:sldMk cId="1575156984" sldId="799"/>
            <ac:spMk id="2" creationId="{649A251C-F5F9-03DF-F615-898DAC68261A}"/>
          </ac:spMkLst>
        </pc:spChg>
        <pc:spChg chg="del mod">
          <ac:chgData name="Michael Walker" userId="1221302a3d57b741" providerId="LiveId" clId="{E3D8F91B-C40F-4D36-9CCA-16F5AA693FF5}" dt="2026-01-07T15:59:50.167" v="1475" actId="478"/>
          <ac:spMkLst>
            <pc:docMk/>
            <pc:sldMk cId="1575156984" sldId="799"/>
            <ac:spMk id="3" creationId="{6715250F-C71D-E3EF-6097-8A7DFF85726D}"/>
          </ac:spMkLst>
        </pc:spChg>
        <pc:spChg chg="del">
          <ac:chgData name="Michael Walker" userId="1221302a3d57b741" providerId="LiveId" clId="{E3D8F91B-C40F-4D36-9CCA-16F5AA693FF5}" dt="2026-01-08T00:37:10.003" v="1479" actId="478"/>
          <ac:spMkLst>
            <pc:docMk/>
            <pc:sldMk cId="1575156984" sldId="799"/>
            <ac:spMk id="4" creationId="{3706EADD-8171-FBE6-CADD-0F65D0BB6637}"/>
          </ac:spMkLst>
        </pc:spChg>
        <pc:spChg chg="mod">
          <ac:chgData name="Michael Walker" userId="1221302a3d57b741" providerId="LiveId" clId="{E3D8F91B-C40F-4D36-9CCA-16F5AA693FF5}" dt="2026-01-08T03:42:19.217" v="1552" actId="21"/>
          <ac:spMkLst>
            <pc:docMk/>
            <pc:sldMk cId="1575156984" sldId="799"/>
            <ac:spMk id="6" creationId="{347229C4-CFBC-A71A-0DEE-CF12761DC6C1}"/>
          </ac:spMkLst>
        </pc:spChg>
        <pc:spChg chg="mod">
          <ac:chgData name="Michael Walker" userId="1221302a3d57b741" providerId="LiveId" clId="{E3D8F91B-C40F-4D36-9CCA-16F5AA693FF5}" dt="2026-01-08T03:42:26.466" v="1553" actId="21"/>
          <ac:spMkLst>
            <pc:docMk/>
            <pc:sldMk cId="1575156984" sldId="799"/>
            <ac:spMk id="7" creationId="{7A5EA3AF-484E-2AB4-C0C9-80B53F712578}"/>
          </ac:spMkLst>
        </pc:spChg>
        <pc:spChg chg="del mod">
          <ac:chgData name="Michael Walker" userId="1221302a3d57b741" providerId="LiveId" clId="{E3D8F91B-C40F-4D36-9CCA-16F5AA693FF5}" dt="2026-01-08T00:37:29.646" v="1485" actId="478"/>
          <ac:spMkLst>
            <pc:docMk/>
            <pc:sldMk cId="1575156984" sldId="799"/>
            <ac:spMk id="8" creationId="{E3A2FC05-300C-F7C4-2812-801E68E30502}"/>
          </ac:spMkLst>
        </pc:spChg>
        <pc:spChg chg="del mod">
          <ac:chgData name="Michael Walker" userId="1221302a3d57b741" providerId="LiveId" clId="{E3D8F91B-C40F-4D36-9CCA-16F5AA693FF5}" dt="2026-01-08T00:37:28.959" v="1484" actId="478"/>
          <ac:spMkLst>
            <pc:docMk/>
            <pc:sldMk cId="1575156984" sldId="799"/>
            <ac:spMk id="9" creationId="{97126313-E4F5-DB8D-2D96-FCABE48FCCF9}"/>
          </ac:spMkLst>
        </pc:spChg>
        <pc:spChg chg="del mod">
          <ac:chgData name="Michael Walker" userId="1221302a3d57b741" providerId="LiveId" clId="{E3D8F91B-C40F-4D36-9CCA-16F5AA693FF5}" dt="2026-01-08T00:37:28.072" v="1483" actId="478"/>
          <ac:spMkLst>
            <pc:docMk/>
            <pc:sldMk cId="1575156984" sldId="799"/>
            <ac:spMk id="10" creationId="{3E87ED94-0DF5-C5C3-8E9F-0E3251C323CC}"/>
          </ac:spMkLst>
        </pc:spChg>
        <pc:spChg chg="del mod">
          <ac:chgData name="Michael Walker" userId="1221302a3d57b741" providerId="LiveId" clId="{E3D8F91B-C40F-4D36-9CCA-16F5AA693FF5}" dt="2026-01-08T00:37:27.086" v="1482" actId="478"/>
          <ac:spMkLst>
            <pc:docMk/>
            <pc:sldMk cId="1575156984" sldId="799"/>
            <ac:spMk id="11" creationId="{1000518F-812E-0C9B-D5CC-0BEDF8308F59}"/>
          </ac:spMkLst>
        </pc:spChg>
        <pc:spChg chg="del mod">
          <ac:chgData name="Michael Walker" userId="1221302a3d57b741" providerId="LiveId" clId="{E3D8F91B-C40F-4D36-9CCA-16F5AA693FF5}" dt="2026-01-08T00:37:35.143" v="1488" actId="478"/>
          <ac:spMkLst>
            <pc:docMk/>
            <pc:sldMk cId="1575156984" sldId="799"/>
            <ac:spMk id="12" creationId="{CA500ECF-CF53-312B-FF75-3844AC3DDDB4}"/>
          </ac:spMkLst>
        </pc:spChg>
        <pc:spChg chg="del mod">
          <ac:chgData name="Michael Walker" userId="1221302a3d57b741" providerId="LiveId" clId="{E3D8F91B-C40F-4D36-9CCA-16F5AA693FF5}" dt="2026-01-08T00:37:38.983" v="1489" actId="478"/>
          <ac:spMkLst>
            <pc:docMk/>
            <pc:sldMk cId="1575156984" sldId="799"/>
            <ac:spMk id="13" creationId="{9B0AB4C0-2825-7E3A-F993-5E8F5F7320D2}"/>
          </ac:spMkLst>
        </pc:spChg>
        <pc:spChg chg="add del mod">
          <ac:chgData name="Michael Walker" userId="1221302a3d57b741" providerId="LiveId" clId="{E3D8F91B-C40F-4D36-9CCA-16F5AA693FF5}" dt="2026-01-07T15:59:55.543" v="1476" actId="478"/>
          <ac:spMkLst>
            <pc:docMk/>
            <pc:sldMk cId="1575156984" sldId="799"/>
            <ac:spMk id="15" creationId="{4DB75137-BD27-DE09-849B-7E2F50D464CE}"/>
          </ac:spMkLst>
        </pc:spChg>
        <pc:spChg chg="add del mod">
          <ac:chgData name="Michael Walker" userId="1221302a3d57b741" providerId="LiveId" clId="{E3D8F91B-C40F-4D36-9CCA-16F5AA693FF5}" dt="2026-01-08T03:40:51.843" v="1536" actId="478"/>
          <ac:spMkLst>
            <pc:docMk/>
            <pc:sldMk cId="1575156984" sldId="799"/>
            <ac:spMk id="17" creationId="{8E6A5763-E3E2-DB90-7A95-B0819684A546}"/>
          </ac:spMkLst>
        </pc:spChg>
        <pc:spChg chg="del mod">
          <ac:chgData name="Michael Walker" userId="1221302a3d57b741" providerId="LiveId" clId="{E3D8F91B-C40F-4D36-9CCA-16F5AA693FF5}" dt="2026-01-08T03:41:53.458" v="1545"/>
          <ac:spMkLst>
            <pc:docMk/>
            <pc:sldMk cId="1575156984" sldId="799"/>
            <ac:spMk id="20" creationId="{3F7E7534-EA36-557D-D31B-E4BBD3AE0597}"/>
          </ac:spMkLst>
        </pc:spChg>
        <pc:spChg chg="del mod">
          <ac:chgData name="Michael Walker" userId="1221302a3d57b741" providerId="LiveId" clId="{E3D8F91B-C40F-4D36-9CCA-16F5AA693FF5}" dt="2026-01-08T03:41:53.461" v="1547"/>
          <ac:spMkLst>
            <pc:docMk/>
            <pc:sldMk cId="1575156984" sldId="799"/>
            <ac:spMk id="21" creationId="{7756A26F-107F-9479-AFB4-E193D6922AAC}"/>
          </ac:spMkLst>
        </pc:spChg>
        <pc:spChg chg="mod">
          <ac:chgData name="Michael Walker" userId="1221302a3d57b741" providerId="LiveId" clId="{E3D8F91B-C40F-4D36-9CCA-16F5AA693FF5}" dt="2026-01-08T03:41:58.009" v="1549" actId="27636"/>
          <ac:spMkLst>
            <pc:docMk/>
            <pc:sldMk cId="1575156984" sldId="799"/>
            <ac:spMk id="22" creationId="{8C39DA2F-C731-A473-36BD-D94CE4D2CBE3}"/>
          </ac:spMkLst>
        </pc:spChg>
        <pc:spChg chg="del mod">
          <ac:chgData name="Michael Walker" userId="1221302a3d57b741" providerId="LiveId" clId="{E3D8F91B-C40F-4D36-9CCA-16F5AA693FF5}" dt="2026-01-08T03:41:53.453" v="1543"/>
          <ac:spMkLst>
            <pc:docMk/>
            <pc:sldMk cId="1575156984" sldId="799"/>
            <ac:spMk id="23" creationId="{91709F67-3BB4-F7D4-8474-8B354B6DAE80}"/>
          </ac:spMkLst>
        </pc:spChg>
        <pc:spChg chg="del mod">
          <ac:chgData name="Michael Walker" userId="1221302a3d57b741" providerId="LiveId" clId="{E3D8F91B-C40F-4D36-9CCA-16F5AA693FF5}" dt="2026-01-08T03:42:32.191" v="1555"/>
          <ac:spMkLst>
            <pc:docMk/>
            <pc:sldMk cId="1575156984" sldId="799"/>
            <ac:spMk id="25" creationId="{55B12687-2034-9937-2D23-F0F5179C6111}"/>
          </ac:spMkLst>
        </pc:spChg>
        <pc:spChg chg="del mod">
          <ac:chgData name="Michael Walker" userId="1221302a3d57b741" providerId="LiveId" clId="{E3D8F91B-C40F-4D36-9CCA-16F5AA693FF5}" dt="2026-01-08T03:41:01.797" v="1538" actId="478"/>
          <ac:spMkLst>
            <pc:docMk/>
            <pc:sldMk cId="1575156984" sldId="799"/>
            <ac:spMk id="26" creationId="{FD193CDF-1130-69EE-1674-515940083005}"/>
          </ac:spMkLst>
        </pc:spChg>
        <pc:grpChg chg="mod">
          <ac:chgData name="Michael Walker" userId="1221302a3d57b741" providerId="LiveId" clId="{E3D8F91B-C40F-4D36-9CCA-16F5AA693FF5}" dt="2026-01-08T03:42:14.996" v="1551" actId="1076"/>
          <ac:grpSpMkLst>
            <pc:docMk/>
            <pc:sldMk cId="1575156984" sldId="799"/>
            <ac:grpSpMk id="5" creationId="{3793FD3A-39C1-C71A-AE0A-C148943BA915}"/>
          </ac:grpSpMkLst>
        </pc:grpChg>
      </pc:sldChg>
      <pc:sldChg chg="addSp delSp modSp add del mod">
        <pc:chgData name="Michael Walker" userId="1221302a3d57b741" providerId="LiveId" clId="{E3D8F91B-C40F-4D36-9CCA-16F5AA693FF5}" dt="2026-01-08T03:40:47.611" v="1535" actId="2696"/>
        <pc:sldMkLst>
          <pc:docMk/>
          <pc:sldMk cId="1428182221" sldId="884"/>
        </pc:sldMkLst>
        <pc:spChg chg="del mod">
          <ac:chgData name="Michael Walker" userId="1221302a3d57b741" providerId="LiveId" clId="{E3D8F91B-C40F-4D36-9CCA-16F5AA693FF5}" dt="2026-01-08T03:35:46.279" v="1501" actId="478"/>
          <ac:spMkLst>
            <pc:docMk/>
            <pc:sldMk cId="1428182221" sldId="884"/>
            <ac:spMk id="3" creationId="{3B1B963B-568C-3408-EBC1-188B1B700CDC}"/>
          </ac:spMkLst>
        </pc:spChg>
        <pc:spChg chg="del">
          <ac:chgData name="Michael Walker" userId="1221302a3d57b741" providerId="LiveId" clId="{E3D8F91B-C40F-4D36-9CCA-16F5AA693FF5}" dt="2026-01-08T00:37:01.897" v="1477" actId="478"/>
          <ac:spMkLst>
            <pc:docMk/>
            <pc:sldMk cId="1428182221" sldId="884"/>
            <ac:spMk id="4" creationId="{BF3EEBF5-0989-5726-4842-ED6FA134BDEC}"/>
          </ac:spMkLst>
        </pc:spChg>
        <pc:spChg chg="mod">
          <ac:chgData name="Michael Walker" userId="1221302a3d57b741" providerId="LiveId" clId="{E3D8F91B-C40F-4D36-9CCA-16F5AA693FF5}" dt="2026-01-08T03:36:11.023" v="1504" actId="6549"/>
          <ac:spMkLst>
            <pc:docMk/>
            <pc:sldMk cId="1428182221" sldId="884"/>
            <ac:spMk id="6" creationId="{167C659D-F649-828D-8FCA-890BBABC4BA2}"/>
          </ac:spMkLst>
        </pc:spChg>
        <pc:spChg chg="mod">
          <ac:chgData name="Michael Walker" userId="1221302a3d57b741" providerId="LiveId" clId="{E3D8F91B-C40F-4D36-9CCA-16F5AA693FF5}" dt="2026-01-08T03:36:23.197" v="1506" actId="21"/>
          <ac:spMkLst>
            <pc:docMk/>
            <pc:sldMk cId="1428182221" sldId="884"/>
            <ac:spMk id="7" creationId="{1CDCE073-6796-A72D-3934-E77B7A92E8F8}"/>
          </ac:spMkLst>
        </pc:spChg>
        <pc:spChg chg="mod">
          <ac:chgData name="Michael Walker" userId="1221302a3d57b741" providerId="LiveId" clId="{E3D8F91B-C40F-4D36-9CCA-16F5AA693FF5}" dt="2026-01-08T03:36:48.657" v="1507" actId="21"/>
          <ac:spMkLst>
            <pc:docMk/>
            <pc:sldMk cId="1428182221" sldId="884"/>
            <ac:spMk id="8" creationId="{A8B064F3-D1B5-DE89-8DC1-0874EFD6DA5F}"/>
          </ac:spMkLst>
        </pc:spChg>
        <pc:spChg chg="add del mod">
          <ac:chgData name="Michael Walker" userId="1221302a3d57b741" providerId="LiveId" clId="{E3D8F91B-C40F-4D36-9CCA-16F5AA693FF5}" dt="2026-01-08T00:37:04.464" v="1478" actId="478"/>
          <ac:spMkLst>
            <pc:docMk/>
            <pc:sldMk cId="1428182221" sldId="884"/>
            <ac:spMk id="9" creationId="{AC214632-AB62-EBEA-F6CA-B36FC4B971EC}"/>
          </ac:spMkLst>
        </pc:spChg>
        <pc:spChg chg="add del mod">
          <ac:chgData name="Michael Walker" userId="1221302a3d57b741" providerId="LiveId" clId="{E3D8F91B-C40F-4D36-9CCA-16F5AA693FF5}" dt="2026-01-08T03:35:48.832" v="1502" actId="478"/>
          <ac:spMkLst>
            <pc:docMk/>
            <pc:sldMk cId="1428182221" sldId="884"/>
            <ac:spMk id="11" creationId="{DCA453F1-1E58-4D20-E002-3BD40A655B27}"/>
          </ac:spMkLst>
        </pc:spChg>
        <pc:spChg chg="del mod">
          <ac:chgData name="Michael Walker" userId="1221302a3d57b741" providerId="LiveId" clId="{E3D8F91B-C40F-4D36-9CCA-16F5AA693FF5}" dt="2026-01-08T03:38:00.871" v="1514" actId="478"/>
          <ac:spMkLst>
            <pc:docMk/>
            <pc:sldMk cId="1428182221" sldId="884"/>
            <ac:spMk id="16" creationId="{9262456A-B4DA-D69F-2850-27F184E84627}"/>
          </ac:spMkLst>
        </pc:spChg>
        <pc:spChg chg="del mod">
          <ac:chgData name="Michael Walker" userId="1221302a3d57b741" providerId="LiveId" clId="{E3D8F91B-C40F-4D36-9CCA-16F5AA693FF5}" dt="2026-01-08T03:38:02.961" v="1515" actId="478"/>
          <ac:spMkLst>
            <pc:docMk/>
            <pc:sldMk cId="1428182221" sldId="884"/>
            <ac:spMk id="17" creationId="{3FE50FF6-24C8-BCFA-D313-F218F23B5F8D}"/>
          </ac:spMkLst>
        </pc:spChg>
        <pc:spChg chg="del mod">
          <ac:chgData name="Michael Walker" userId="1221302a3d57b741" providerId="LiveId" clId="{E3D8F91B-C40F-4D36-9CCA-16F5AA693FF5}" dt="2026-01-08T03:38:04.048" v="1516" actId="478"/>
          <ac:spMkLst>
            <pc:docMk/>
            <pc:sldMk cId="1428182221" sldId="884"/>
            <ac:spMk id="18" creationId="{8DA4D7AF-6480-42C0-C021-EB28E6063D2A}"/>
          </ac:spMkLst>
        </pc:spChg>
        <pc:spChg chg="del mod">
          <ac:chgData name="Michael Walker" userId="1221302a3d57b741" providerId="LiveId" clId="{E3D8F91B-C40F-4D36-9CCA-16F5AA693FF5}" dt="2026-01-08T03:39:22.426" v="1526" actId="478"/>
          <ac:spMkLst>
            <pc:docMk/>
            <pc:sldMk cId="1428182221" sldId="884"/>
            <ac:spMk id="19" creationId="{96936116-8B04-803A-5FB0-D25BD30A5F16}"/>
          </ac:spMkLst>
        </pc:spChg>
        <pc:spChg chg="del mod">
          <ac:chgData name="Michael Walker" userId="1221302a3d57b741" providerId="LiveId" clId="{E3D8F91B-C40F-4D36-9CCA-16F5AA693FF5}" dt="2026-01-08T03:37:20.085" v="1509" actId="478"/>
          <ac:spMkLst>
            <pc:docMk/>
            <pc:sldMk cId="1428182221" sldId="884"/>
            <ac:spMk id="20" creationId="{B4B310FA-E43E-B3B1-A58C-BE1E2982AC30}"/>
          </ac:spMkLst>
        </pc:spChg>
        <pc:spChg chg="del">
          <ac:chgData name="Michael Walker" userId="1221302a3d57b741" providerId="LiveId" clId="{E3D8F91B-C40F-4D36-9CCA-16F5AA693FF5}" dt="2026-01-08T03:37:20.085" v="1509" actId="478"/>
          <ac:spMkLst>
            <pc:docMk/>
            <pc:sldMk cId="1428182221" sldId="884"/>
            <ac:spMk id="21" creationId="{61ED9A1A-35ED-6136-2CCD-56E1BBC18ED9}"/>
          </ac:spMkLst>
        </pc:spChg>
        <pc:spChg chg="del mod">
          <ac:chgData name="Michael Walker" userId="1221302a3d57b741" providerId="LiveId" clId="{E3D8F91B-C40F-4D36-9CCA-16F5AA693FF5}" dt="2026-01-08T03:37:20.085" v="1509" actId="478"/>
          <ac:spMkLst>
            <pc:docMk/>
            <pc:sldMk cId="1428182221" sldId="884"/>
            <ac:spMk id="22" creationId="{6533E833-E45C-5E5F-A280-146DD2B961D0}"/>
          </ac:spMkLst>
        </pc:spChg>
        <pc:spChg chg="del mod">
          <ac:chgData name="Michael Walker" userId="1221302a3d57b741" providerId="LiveId" clId="{E3D8F91B-C40F-4D36-9CCA-16F5AA693FF5}" dt="2026-01-08T03:38:38.943" v="1522" actId="478"/>
          <ac:spMkLst>
            <pc:docMk/>
            <pc:sldMk cId="1428182221" sldId="884"/>
            <ac:spMk id="23" creationId="{B7CDB56D-054A-31AB-4A78-FC8064B3701D}"/>
          </ac:spMkLst>
        </pc:spChg>
        <pc:spChg chg="del mod">
          <ac:chgData name="Michael Walker" userId="1221302a3d57b741" providerId="LiveId" clId="{E3D8F91B-C40F-4D36-9CCA-16F5AA693FF5}" dt="2026-01-08T03:38:14.894" v="1519" actId="478"/>
          <ac:spMkLst>
            <pc:docMk/>
            <pc:sldMk cId="1428182221" sldId="884"/>
            <ac:spMk id="24" creationId="{4509AF1B-CE69-D7C3-349B-6730695E8E8A}"/>
          </ac:spMkLst>
        </pc:spChg>
        <pc:spChg chg="del mod">
          <ac:chgData name="Michael Walker" userId="1221302a3d57b741" providerId="LiveId" clId="{E3D8F91B-C40F-4D36-9CCA-16F5AA693FF5}" dt="2026-01-08T03:39:38.449" v="1529" actId="478"/>
          <ac:spMkLst>
            <pc:docMk/>
            <pc:sldMk cId="1428182221" sldId="884"/>
            <ac:spMk id="25" creationId="{563AF172-1E95-B5C6-8525-65B4D58E1146}"/>
          </ac:spMkLst>
        </pc:spChg>
        <pc:spChg chg="del mod">
          <ac:chgData name="Michael Walker" userId="1221302a3d57b741" providerId="LiveId" clId="{E3D8F91B-C40F-4D36-9CCA-16F5AA693FF5}" dt="2026-01-08T03:39:15.232" v="1524" actId="478"/>
          <ac:spMkLst>
            <pc:docMk/>
            <pc:sldMk cId="1428182221" sldId="884"/>
            <ac:spMk id="26" creationId="{CE7696E8-758F-F1B1-FE71-DC2D16B1C378}"/>
          </ac:spMkLst>
        </pc:spChg>
        <pc:spChg chg="del mod">
          <ac:chgData name="Michael Walker" userId="1221302a3d57b741" providerId="LiveId" clId="{E3D8F91B-C40F-4D36-9CCA-16F5AA693FF5}" dt="2026-01-08T03:35:38.960" v="1500" actId="478"/>
          <ac:spMkLst>
            <pc:docMk/>
            <pc:sldMk cId="1428182221" sldId="884"/>
            <ac:spMk id="27" creationId="{11C39EC9-CB39-C5DC-4BE2-041D4AEC2277}"/>
          </ac:spMkLst>
        </pc:spChg>
        <pc:spChg chg="mod">
          <ac:chgData name="Michael Walker" userId="1221302a3d57b741" providerId="LiveId" clId="{E3D8F91B-C40F-4D36-9CCA-16F5AA693FF5}" dt="2026-01-08T03:40:07.286" v="1531" actId="21"/>
          <ac:spMkLst>
            <pc:docMk/>
            <pc:sldMk cId="1428182221" sldId="884"/>
            <ac:spMk id="29" creationId="{7445D06E-00F0-799C-3E3A-903053046BDA}"/>
          </ac:spMkLst>
        </pc:spChg>
        <pc:spChg chg="mod">
          <ac:chgData name="Michael Walker" userId="1221302a3d57b741" providerId="LiveId" clId="{E3D8F91B-C40F-4D36-9CCA-16F5AA693FF5}" dt="2026-01-08T03:40:19.203" v="1532" actId="21"/>
          <ac:spMkLst>
            <pc:docMk/>
            <pc:sldMk cId="1428182221" sldId="884"/>
            <ac:spMk id="30" creationId="{4A300C18-9C40-3DF1-6714-844D7CEFF2DF}"/>
          </ac:spMkLst>
        </pc:spChg>
        <pc:spChg chg="mod">
          <ac:chgData name="Michael Walker" userId="1221302a3d57b741" providerId="LiveId" clId="{E3D8F91B-C40F-4D36-9CCA-16F5AA693FF5}" dt="2026-01-08T03:40:27.334" v="1533" actId="21"/>
          <ac:spMkLst>
            <pc:docMk/>
            <pc:sldMk cId="1428182221" sldId="884"/>
            <ac:spMk id="31" creationId="{17B2E034-D67E-A960-A0C0-31329AA00988}"/>
          </ac:spMkLst>
        </pc:spChg>
        <pc:spChg chg="mod">
          <ac:chgData name="Michael Walker" userId="1221302a3d57b741" providerId="LiveId" clId="{E3D8F91B-C40F-4D36-9CCA-16F5AA693FF5}" dt="2026-01-08T03:40:35.405" v="1534" actId="21"/>
          <ac:spMkLst>
            <pc:docMk/>
            <pc:sldMk cId="1428182221" sldId="884"/>
            <ac:spMk id="32" creationId="{F8F1E3FA-04AE-4414-9822-CEEF8323D5DB}"/>
          </ac:spMkLst>
        </pc:spChg>
        <pc:spChg chg="del">
          <ac:chgData name="Michael Walker" userId="1221302a3d57b741" providerId="LiveId" clId="{E3D8F91B-C40F-4D36-9CCA-16F5AA693FF5}" dt="2026-01-07T04:00:02.906" v="1363" actId="478"/>
          <ac:spMkLst>
            <pc:docMk/>
            <pc:sldMk cId="1428182221" sldId="884"/>
            <ac:spMk id="38" creationId="{B916C899-E9CC-6CC9-D8E7-15628BB505FD}"/>
          </ac:spMkLst>
        </pc:spChg>
        <pc:spChg chg="del">
          <ac:chgData name="Michael Walker" userId="1221302a3d57b741" providerId="LiveId" clId="{E3D8F91B-C40F-4D36-9CCA-16F5AA693FF5}" dt="2026-01-07T04:00:01.633" v="1362" actId="478"/>
          <ac:spMkLst>
            <pc:docMk/>
            <pc:sldMk cId="1428182221" sldId="884"/>
            <ac:spMk id="39" creationId="{12CE4B94-BB6D-1109-9A71-8010C17D6740}"/>
          </ac:spMkLst>
        </pc:spChg>
        <pc:spChg chg="del">
          <ac:chgData name="Michael Walker" userId="1221302a3d57b741" providerId="LiveId" clId="{E3D8F91B-C40F-4D36-9CCA-16F5AA693FF5}" dt="2026-01-07T15:57:49.191" v="1474" actId="478"/>
          <ac:spMkLst>
            <pc:docMk/>
            <pc:sldMk cId="1428182221" sldId="884"/>
            <ac:spMk id="40" creationId="{C373A6B4-F41F-241A-A5AC-32F9D25B20AE}"/>
          </ac:spMkLst>
        </pc:spChg>
        <pc:grpChg chg="del mod">
          <ac:chgData name="Michael Walker" userId="1221302a3d57b741" providerId="LiveId" clId="{E3D8F91B-C40F-4D36-9CCA-16F5AA693FF5}" dt="2026-01-08T03:36:58.384" v="1508" actId="478"/>
          <ac:grpSpMkLst>
            <pc:docMk/>
            <pc:sldMk cId="1428182221" sldId="884"/>
            <ac:grpSpMk id="5" creationId="{A26575F2-FDB1-56EC-98C7-7C8129D617E2}"/>
          </ac:grpSpMkLst>
        </pc:grpChg>
        <pc:grpChg chg="mod">
          <ac:chgData name="Michael Walker" userId="1221302a3d57b741" providerId="LiveId" clId="{E3D8F91B-C40F-4D36-9CCA-16F5AA693FF5}" dt="2026-01-08T03:39:57.606" v="1530" actId="14100"/>
          <ac:grpSpMkLst>
            <pc:docMk/>
            <pc:sldMk cId="1428182221" sldId="884"/>
            <ac:grpSpMk id="28" creationId="{47E01DDA-0FE3-666D-1E11-0EBD915402B4}"/>
          </ac:grpSpMkLst>
        </pc:grpChg>
      </pc:sldChg>
      <pc:sldMasterChg chg="delSldLayout">
        <pc:chgData name="Michael Walker" userId="1221302a3d57b741" providerId="LiveId" clId="{E3D8F91B-C40F-4D36-9CCA-16F5AA693FF5}" dt="2026-01-08T03:42:34.662" v="1556" actId="2696"/>
        <pc:sldMasterMkLst>
          <pc:docMk/>
          <pc:sldMasterMk cId="3626190772" sldId="2147483660"/>
        </pc:sldMasterMkLst>
        <pc:sldLayoutChg chg="del">
          <pc:chgData name="Michael Walker" userId="1221302a3d57b741" providerId="LiveId" clId="{E3D8F91B-C40F-4D36-9CCA-16F5AA693FF5}" dt="2026-01-08T03:42:34.662" v="1556" actId="2696"/>
          <pc:sldLayoutMkLst>
            <pc:docMk/>
            <pc:sldMasterMk cId="3626190772" sldId="2147483660"/>
            <pc:sldLayoutMk cId="529108614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F4D60-FF38-49EE-A2D2-765A68CA4436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03E5AC-706C-4529-929C-DFC34B46F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23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0" y="7482420"/>
            <a:ext cx="38862000" cy="15917333"/>
          </a:xfrm>
        </p:spPr>
        <p:txBody>
          <a:bodyPr anchor="b"/>
          <a:lstStyle>
            <a:lvl1pPr algn="ctr"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24013587"/>
            <a:ext cx="34290000" cy="11038413"/>
          </a:xfrm>
        </p:spPr>
        <p:txBody>
          <a:bodyPr/>
          <a:lstStyle>
            <a:lvl1pPr marL="0" indent="0" algn="ctr">
              <a:buNone/>
              <a:defRPr sz="12000"/>
            </a:lvl1pPr>
            <a:lvl2pPr marL="2286000" indent="0" algn="ctr">
              <a:buNone/>
              <a:defRPr sz="10000"/>
            </a:lvl2pPr>
            <a:lvl3pPr marL="4572000" indent="0" algn="ctr">
              <a:buNone/>
              <a:defRPr sz="9000"/>
            </a:lvl3pPr>
            <a:lvl4pPr marL="6858000" indent="0" algn="ctr">
              <a:buNone/>
              <a:defRPr sz="8000"/>
            </a:lvl4pPr>
            <a:lvl5pPr marL="9144000" indent="0" algn="ctr">
              <a:buNone/>
              <a:defRPr sz="8000"/>
            </a:lvl5pPr>
            <a:lvl6pPr marL="11430000" indent="0" algn="ctr">
              <a:buNone/>
              <a:defRPr sz="8000"/>
            </a:lvl6pPr>
            <a:lvl7pPr marL="13716000" indent="0" algn="ctr">
              <a:buNone/>
              <a:defRPr sz="8000"/>
            </a:lvl7pPr>
            <a:lvl8pPr marL="16002000" indent="0" algn="ctr">
              <a:buNone/>
              <a:defRPr sz="8000"/>
            </a:lvl8pPr>
            <a:lvl9pPr marL="18288000" indent="0" algn="ctr">
              <a:buNone/>
              <a:defRPr sz="8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625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85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78" y="2434167"/>
            <a:ext cx="9858375" cy="387455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3" y="2434167"/>
            <a:ext cx="29003625" cy="387455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27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9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0" y="11398263"/>
            <a:ext cx="39433500" cy="19018247"/>
          </a:xfrm>
        </p:spPr>
        <p:txBody>
          <a:bodyPr anchor="b"/>
          <a:lstStyle>
            <a:lvl1pPr>
              <a:defRPr sz="30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0" y="30596430"/>
            <a:ext cx="39433500" cy="10001247"/>
          </a:xfrm>
        </p:spPr>
        <p:txBody>
          <a:bodyPr/>
          <a:lstStyle>
            <a:lvl1pPr marL="0" indent="0">
              <a:buNone/>
              <a:defRPr sz="12000">
                <a:solidFill>
                  <a:schemeClr val="tx1">
                    <a:tint val="82000"/>
                  </a:schemeClr>
                </a:solidFill>
              </a:defRPr>
            </a:lvl1pPr>
            <a:lvl2pPr marL="2286000" indent="0">
              <a:buNone/>
              <a:defRPr sz="10000">
                <a:solidFill>
                  <a:schemeClr val="tx1">
                    <a:tint val="82000"/>
                  </a:schemeClr>
                </a:solidFill>
              </a:defRPr>
            </a:lvl2pPr>
            <a:lvl3pPr marL="4572000" indent="0">
              <a:buNone/>
              <a:defRPr sz="9000">
                <a:solidFill>
                  <a:schemeClr val="tx1">
                    <a:tint val="82000"/>
                  </a:schemeClr>
                </a:solidFill>
              </a:defRPr>
            </a:lvl3pPr>
            <a:lvl4pPr marL="685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4pPr>
            <a:lvl5pPr marL="9144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5pPr>
            <a:lvl6pPr marL="11430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6pPr>
            <a:lvl7pPr marL="13716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7pPr>
            <a:lvl8pPr marL="16002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8pPr>
            <a:lvl9pPr marL="18288000" indent="0">
              <a:buNone/>
              <a:defRPr sz="80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64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0" y="12170833"/>
            <a:ext cx="194310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0" y="12170833"/>
            <a:ext cx="19431000" cy="29008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4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2434177"/>
            <a:ext cx="39433500" cy="88370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0" y="11207753"/>
            <a:ext cx="19341700" cy="549274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0" y="16700500"/>
            <a:ext cx="19341700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2" y="11207753"/>
            <a:ext cx="19436955" cy="5492747"/>
          </a:xfrm>
        </p:spPr>
        <p:txBody>
          <a:bodyPr anchor="b"/>
          <a:lstStyle>
            <a:lvl1pPr marL="0" indent="0">
              <a:buNone/>
              <a:defRPr sz="12000" b="1"/>
            </a:lvl1pPr>
            <a:lvl2pPr marL="2286000" indent="0">
              <a:buNone/>
              <a:defRPr sz="10000" b="1"/>
            </a:lvl2pPr>
            <a:lvl3pPr marL="4572000" indent="0">
              <a:buNone/>
              <a:defRPr sz="9000" b="1"/>
            </a:lvl3pPr>
            <a:lvl4pPr marL="6858000" indent="0">
              <a:buNone/>
              <a:defRPr sz="8000" b="1"/>
            </a:lvl4pPr>
            <a:lvl5pPr marL="9144000" indent="0">
              <a:buNone/>
              <a:defRPr sz="8000" b="1"/>
            </a:lvl5pPr>
            <a:lvl6pPr marL="11430000" indent="0">
              <a:buNone/>
              <a:defRPr sz="8000" b="1"/>
            </a:lvl6pPr>
            <a:lvl7pPr marL="13716000" indent="0">
              <a:buNone/>
              <a:defRPr sz="8000" b="1"/>
            </a:lvl7pPr>
            <a:lvl8pPr marL="16002000" indent="0">
              <a:buNone/>
              <a:defRPr sz="8000" b="1"/>
            </a:lvl8pPr>
            <a:lvl9pPr marL="18288000" indent="0">
              <a:buNone/>
              <a:defRPr sz="80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2" y="16700500"/>
            <a:ext cx="19436955" cy="245639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4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1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86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3048000"/>
            <a:ext cx="14745890" cy="1066800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5" y="6582844"/>
            <a:ext cx="23145750" cy="32490833"/>
          </a:xfrm>
        </p:spPr>
        <p:txBody>
          <a:bodyPr/>
          <a:lstStyle>
            <a:lvl1pPr>
              <a:defRPr sz="16000"/>
            </a:lvl1pPr>
            <a:lvl2pPr>
              <a:defRPr sz="14000"/>
            </a:lvl2pPr>
            <a:lvl3pPr>
              <a:defRPr sz="12000"/>
            </a:lvl3pPr>
            <a:lvl4pPr>
              <a:defRPr sz="10000"/>
            </a:lvl4pPr>
            <a:lvl5pPr>
              <a:defRPr sz="10000"/>
            </a:lvl5pPr>
            <a:lvl6pPr>
              <a:defRPr sz="10000"/>
            </a:lvl6pPr>
            <a:lvl7pPr>
              <a:defRPr sz="10000"/>
            </a:lvl7pPr>
            <a:lvl8pPr>
              <a:defRPr sz="10000"/>
            </a:lvl8pPr>
            <a:lvl9pPr>
              <a:defRPr sz="10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3716000"/>
            <a:ext cx="14745890" cy="25410587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85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5" y="3048000"/>
            <a:ext cx="14745890" cy="10668000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5" y="6582844"/>
            <a:ext cx="23145750" cy="32490833"/>
          </a:xfrm>
        </p:spPr>
        <p:txBody>
          <a:bodyPr anchor="t"/>
          <a:lstStyle>
            <a:lvl1pPr marL="0" indent="0">
              <a:buNone/>
              <a:defRPr sz="16000"/>
            </a:lvl1pPr>
            <a:lvl2pPr marL="2286000" indent="0">
              <a:buNone/>
              <a:defRPr sz="14000"/>
            </a:lvl2pPr>
            <a:lvl3pPr marL="4572000" indent="0">
              <a:buNone/>
              <a:defRPr sz="12000"/>
            </a:lvl3pPr>
            <a:lvl4pPr marL="6858000" indent="0">
              <a:buNone/>
              <a:defRPr sz="10000"/>
            </a:lvl4pPr>
            <a:lvl5pPr marL="9144000" indent="0">
              <a:buNone/>
              <a:defRPr sz="10000"/>
            </a:lvl5pPr>
            <a:lvl6pPr marL="11430000" indent="0">
              <a:buNone/>
              <a:defRPr sz="10000"/>
            </a:lvl6pPr>
            <a:lvl7pPr marL="13716000" indent="0">
              <a:buNone/>
              <a:defRPr sz="10000"/>
            </a:lvl7pPr>
            <a:lvl8pPr marL="16002000" indent="0">
              <a:buNone/>
              <a:defRPr sz="10000"/>
            </a:lvl8pPr>
            <a:lvl9pPr marL="18288000" indent="0">
              <a:buNone/>
              <a:defRPr sz="10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05" y="13716000"/>
            <a:ext cx="14745890" cy="25410587"/>
          </a:xfrm>
        </p:spPr>
        <p:txBody>
          <a:bodyPr/>
          <a:lstStyle>
            <a:lvl1pPr marL="0" indent="0">
              <a:buNone/>
              <a:defRPr sz="8000"/>
            </a:lvl1pPr>
            <a:lvl2pPr marL="2286000" indent="0">
              <a:buNone/>
              <a:defRPr sz="7000"/>
            </a:lvl2pPr>
            <a:lvl3pPr marL="4572000" indent="0">
              <a:buNone/>
              <a:defRPr sz="6000"/>
            </a:lvl3pPr>
            <a:lvl4pPr marL="6858000" indent="0">
              <a:buNone/>
              <a:defRPr sz="5000"/>
            </a:lvl4pPr>
            <a:lvl5pPr marL="9144000" indent="0">
              <a:buNone/>
              <a:defRPr sz="5000"/>
            </a:lvl5pPr>
            <a:lvl6pPr marL="11430000" indent="0">
              <a:buNone/>
              <a:defRPr sz="5000"/>
            </a:lvl6pPr>
            <a:lvl7pPr marL="13716000" indent="0">
              <a:buNone/>
              <a:defRPr sz="5000"/>
            </a:lvl7pPr>
            <a:lvl8pPr marL="16002000" indent="0">
              <a:buNone/>
              <a:defRPr sz="5000"/>
            </a:lvl8pPr>
            <a:lvl9pPr marL="18288000" indent="0">
              <a:buNone/>
              <a:defRPr sz="5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74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0" y="2434177"/>
            <a:ext cx="39433500" cy="8837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0" y="12170833"/>
            <a:ext cx="39433500" cy="29008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0" y="42375677"/>
            <a:ext cx="102870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1F6D66-33CF-4E11-B6EE-3F85B0A32684}" type="datetimeFigureOut">
              <a:rPr lang="en-US" smtClean="0"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0" y="42375677"/>
            <a:ext cx="154305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0" y="42375677"/>
            <a:ext cx="10287000" cy="24341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559B80-397E-481C-A049-CBBDCB1F9A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90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0" rtl="0" eaLnBrk="1" latinLnBrk="0" hangingPunct="1">
        <a:lnSpc>
          <a:spcPct val="90000"/>
        </a:lnSpc>
        <a:spcBef>
          <a:spcPct val="0"/>
        </a:spcBef>
        <a:buNone/>
        <a:defRPr sz="2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0" indent="-1143000" algn="l" defTabSz="4572000" rtl="0" eaLnBrk="1" latinLnBrk="0" hangingPunct="1">
        <a:lnSpc>
          <a:spcPct val="90000"/>
        </a:lnSpc>
        <a:spcBef>
          <a:spcPts val="5000"/>
        </a:spcBef>
        <a:buFont typeface="Arial" panose="020B0604020202020204" pitchFamily="34" charset="0"/>
        <a:buChar char="•"/>
        <a:defRPr sz="140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20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0" indent="-1143000" algn="l" defTabSz="4572000" rtl="0" eaLnBrk="1" latinLnBrk="0" hangingPunct="1">
        <a:lnSpc>
          <a:spcPct val="90000"/>
        </a:lnSpc>
        <a:spcBef>
          <a:spcPts val="250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0" algn="l" defTabSz="4572000" rtl="0" eaLnBrk="1" latinLnBrk="0" hangingPunct="1"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1.png"/><Relationship Id="rId39" Type="http://schemas.openxmlformats.org/officeDocument/2006/relationships/image" Target="../media/image95.png"/><Relationship Id="rId3" Type="http://schemas.openxmlformats.org/officeDocument/2006/relationships/image" Target="../media/image71.png"/><Relationship Id="rId21" Type="http://schemas.openxmlformats.org/officeDocument/2006/relationships/image" Target="../media/image87.png"/><Relationship Id="rId34" Type="http://schemas.openxmlformats.org/officeDocument/2006/relationships/image" Target="../media/image900.png"/><Relationship Id="rId7" Type="http://schemas.openxmlformats.org/officeDocument/2006/relationships/image" Target="../media/image75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14.png"/><Relationship Id="rId33" Type="http://schemas.openxmlformats.org/officeDocument/2006/relationships/image" Target="../media/image890.png"/><Relationship Id="rId38" Type="http://schemas.openxmlformats.org/officeDocument/2006/relationships/image" Target="../media/image94.png"/><Relationship Id="rId2" Type="http://schemas.openxmlformats.org/officeDocument/2006/relationships/image" Target="../media/image70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image" Target="../media/image8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32" Type="http://schemas.openxmlformats.org/officeDocument/2006/relationships/image" Target="../media/image880.png"/><Relationship Id="rId37" Type="http://schemas.openxmlformats.org/officeDocument/2006/relationships/image" Target="../media/image93.png"/><Relationship Id="rId5" Type="http://schemas.openxmlformats.org/officeDocument/2006/relationships/image" Target="../media/image73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840.png"/><Relationship Id="rId36" Type="http://schemas.openxmlformats.org/officeDocument/2006/relationships/image" Target="../media/image92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31" Type="http://schemas.openxmlformats.org/officeDocument/2006/relationships/image" Target="../media/image870.png"/><Relationship Id="rId4" Type="http://schemas.openxmlformats.org/officeDocument/2006/relationships/image" Target="../media/image72.png"/><Relationship Id="rId9" Type="http://schemas.openxmlformats.org/officeDocument/2006/relationships/image" Target="../media/image660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830.png"/><Relationship Id="rId30" Type="http://schemas.openxmlformats.org/officeDocument/2006/relationships/image" Target="../media/image860.png"/><Relationship Id="rId35" Type="http://schemas.openxmlformats.org/officeDocument/2006/relationships/image" Target="../media/image9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roup 260">
            <a:extLst>
              <a:ext uri="{FF2B5EF4-FFF2-40B4-BE49-F238E27FC236}">
                <a16:creationId xmlns:a16="http://schemas.microsoft.com/office/drawing/2014/main" id="{76EC5B67-9F18-22ED-A5EA-69F02635FA5D}"/>
              </a:ext>
            </a:extLst>
          </p:cNvPr>
          <p:cNvGrpSpPr/>
          <p:nvPr/>
        </p:nvGrpSpPr>
        <p:grpSpPr>
          <a:xfrm>
            <a:off x="14515963" y="6644280"/>
            <a:ext cx="14811215" cy="17632905"/>
            <a:chOff x="18870249" y="3349537"/>
            <a:chExt cx="14811215" cy="17632905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7956A1A2-4314-B715-9C3C-D6D446CE897C}"/>
                </a:ext>
              </a:extLst>
            </p:cNvPr>
            <p:cNvGrpSpPr/>
            <p:nvPr/>
          </p:nvGrpSpPr>
          <p:grpSpPr>
            <a:xfrm>
              <a:off x="26130776" y="10217378"/>
              <a:ext cx="6907585" cy="5404104"/>
              <a:chOff x="18900389" y="14817961"/>
              <a:chExt cx="6907585" cy="5404104"/>
            </a:xfrm>
          </p:grpSpPr>
          <p:pic>
            <p:nvPicPr>
              <p:cNvPr id="69" name="Picture 68" descr="A graph of a graph&#10;&#10;AI-generated content may be incorrect.">
                <a:extLst>
                  <a:ext uri="{FF2B5EF4-FFF2-40B4-BE49-F238E27FC236}">
                    <a16:creationId xmlns:a16="http://schemas.microsoft.com/office/drawing/2014/main" id="{4B311879-BA2E-C036-136F-68D90B06B2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00389" y="14817961"/>
                <a:ext cx="6907585" cy="5404104"/>
              </a:xfrm>
              <a:prstGeom prst="rect">
                <a:avLst/>
              </a:prstGeom>
            </p:spPr>
          </p:pic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5EF87AB1-C9EE-B87E-AECE-7682038D4C4D}"/>
                  </a:ext>
                </a:extLst>
              </p:cNvPr>
              <p:cNvGrpSpPr/>
              <p:nvPr/>
            </p:nvGrpSpPr>
            <p:grpSpPr>
              <a:xfrm>
                <a:off x="19684901" y="15201900"/>
                <a:ext cx="5830669" cy="4308085"/>
                <a:chOff x="26666031" y="15226855"/>
                <a:chExt cx="5406608" cy="4279771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AC2FBDD-EA5B-F565-C0B9-7C6F79A815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66031" y="19401248"/>
                  <a:ext cx="2609850" cy="99070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216E84F0-8692-D232-8881-F6799324DD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89724" y="15241845"/>
                  <a:ext cx="2482915" cy="751109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34CE53F9-B6EA-7A24-C6E2-151CF8825239}"/>
                    </a:ext>
                  </a:extLst>
                </p:cNvPr>
                <p:cNvSpPr/>
                <p:nvPr/>
              </p:nvSpPr>
              <p:spPr>
                <a:xfrm>
                  <a:off x="29203650" y="15226855"/>
                  <a:ext cx="442913" cy="4279771"/>
                </a:xfrm>
                <a:custGeom>
                  <a:avLst/>
                  <a:gdLst>
                    <a:gd name="csX0" fmla="*/ 0 w 438150"/>
                    <a:gd name="csY0" fmla="*/ 4327970 h 4333956"/>
                    <a:gd name="csX1" fmla="*/ 85725 w 438150"/>
                    <a:gd name="csY1" fmla="*/ 4318445 h 4333956"/>
                    <a:gd name="csX2" fmla="*/ 119062 w 438150"/>
                    <a:gd name="csY2" fmla="*/ 4194620 h 4333956"/>
                    <a:gd name="csX3" fmla="*/ 161925 w 438150"/>
                    <a:gd name="csY3" fmla="*/ 3827908 h 4333956"/>
                    <a:gd name="csX4" fmla="*/ 180975 w 438150"/>
                    <a:gd name="csY4" fmla="*/ 2842070 h 4333956"/>
                    <a:gd name="csX5" fmla="*/ 204787 w 438150"/>
                    <a:gd name="csY5" fmla="*/ 1856233 h 4333956"/>
                    <a:gd name="csX6" fmla="*/ 233362 w 438150"/>
                    <a:gd name="csY6" fmla="*/ 656083 h 4333956"/>
                    <a:gd name="csX7" fmla="*/ 276225 w 438150"/>
                    <a:gd name="csY7" fmla="*/ 113158 h 4333956"/>
                    <a:gd name="csX8" fmla="*/ 323850 w 438150"/>
                    <a:gd name="csY8" fmla="*/ 3620 h 4333956"/>
                    <a:gd name="csX9" fmla="*/ 438150 w 438150"/>
                    <a:gd name="csY9" fmla="*/ 36958 h 433395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</a:cxnLst>
                  <a:rect l="l" t="t" r="r" b="b"/>
                  <a:pathLst>
                    <a:path w="438150" h="4333956">
                      <a:moveTo>
                        <a:pt x="0" y="4327970"/>
                      </a:moveTo>
                      <a:cubicBezTo>
                        <a:pt x="32940" y="4334320"/>
                        <a:pt x="65881" y="4340670"/>
                        <a:pt x="85725" y="4318445"/>
                      </a:cubicBezTo>
                      <a:cubicBezTo>
                        <a:pt x="105569" y="4296220"/>
                        <a:pt x="106362" y="4276376"/>
                        <a:pt x="119062" y="4194620"/>
                      </a:cubicBezTo>
                      <a:cubicBezTo>
                        <a:pt x="131762" y="4112864"/>
                        <a:pt x="151606" y="4053333"/>
                        <a:pt x="161925" y="3827908"/>
                      </a:cubicBezTo>
                      <a:cubicBezTo>
                        <a:pt x="172244" y="3602483"/>
                        <a:pt x="173831" y="3170682"/>
                        <a:pt x="180975" y="2842070"/>
                      </a:cubicBezTo>
                      <a:cubicBezTo>
                        <a:pt x="188119" y="2513458"/>
                        <a:pt x="196056" y="2220564"/>
                        <a:pt x="204787" y="1856233"/>
                      </a:cubicBezTo>
                      <a:cubicBezTo>
                        <a:pt x="213518" y="1491902"/>
                        <a:pt x="221456" y="946595"/>
                        <a:pt x="233362" y="656083"/>
                      </a:cubicBezTo>
                      <a:cubicBezTo>
                        <a:pt x="245268" y="365571"/>
                        <a:pt x="261144" y="221902"/>
                        <a:pt x="276225" y="113158"/>
                      </a:cubicBezTo>
                      <a:cubicBezTo>
                        <a:pt x="291306" y="4414"/>
                        <a:pt x="296863" y="16320"/>
                        <a:pt x="323850" y="3620"/>
                      </a:cubicBezTo>
                      <a:cubicBezTo>
                        <a:pt x="350837" y="-9080"/>
                        <a:pt x="394493" y="13939"/>
                        <a:pt x="438150" y="36958"/>
                      </a:cubicBezTo>
                    </a:path>
                  </a:pathLst>
                </a:cu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E2113F4F-B0EF-A46B-2BA4-652EC7E3693F}"/>
                </a:ext>
              </a:extLst>
            </p:cNvPr>
            <p:cNvGrpSpPr/>
            <p:nvPr/>
          </p:nvGrpSpPr>
          <p:grpSpPr>
            <a:xfrm>
              <a:off x="25843663" y="15578338"/>
              <a:ext cx="7215240" cy="5404104"/>
              <a:chOff x="18673386" y="25644358"/>
              <a:chExt cx="7215240" cy="5404104"/>
            </a:xfrm>
          </p:grpSpPr>
          <p:pic>
            <p:nvPicPr>
              <p:cNvPr id="65" name="Picture 64" descr="A graph of a normal distribution&#10;&#10;AI-generated content may be incorrect.">
                <a:extLst>
                  <a:ext uri="{FF2B5EF4-FFF2-40B4-BE49-F238E27FC236}">
                    <a16:creationId xmlns:a16="http://schemas.microsoft.com/office/drawing/2014/main" id="{DD8FAE0D-8447-7BC9-9C3D-373350A37D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673386" y="25644358"/>
                <a:ext cx="7215240" cy="5404104"/>
              </a:xfrm>
              <a:prstGeom prst="rect">
                <a:avLst/>
              </a:prstGeom>
            </p:spPr>
          </p:pic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52B7953-C9B1-4F8D-BB46-C733A3936BBC}"/>
                  </a:ext>
                </a:extLst>
              </p:cNvPr>
              <p:cNvGrpSpPr/>
              <p:nvPr/>
            </p:nvGrpSpPr>
            <p:grpSpPr>
              <a:xfrm>
                <a:off x="19770266" y="26818780"/>
                <a:ext cx="5832934" cy="3549940"/>
                <a:chOff x="26620787" y="26261233"/>
                <a:chExt cx="5542757" cy="3549940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D97A1DDA-35AF-38D6-B6DB-4A3AEC677F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20787" y="29807692"/>
                  <a:ext cx="2569369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51EED90D-A0F1-CEE0-51CA-A2D6F973AF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79888" y="29810867"/>
                  <a:ext cx="2583656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FB372840-6700-064B-41B9-070875FAD8BF}"/>
                    </a:ext>
                  </a:extLst>
                </p:cNvPr>
                <p:cNvSpPr/>
                <p:nvPr/>
              </p:nvSpPr>
              <p:spPr>
                <a:xfrm>
                  <a:off x="29187128" y="26261233"/>
                  <a:ext cx="394362" cy="3549940"/>
                </a:xfrm>
                <a:custGeom>
                  <a:avLst/>
                  <a:gdLst>
                    <a:gd name="csX0" fmla="*/ 0 w 394362"/>
                    <a:gd name="csY0" fmla="*/ 3545607 h 3549940"/>
                    <a:gd name="csX1" fmla="*/ 52004 w 394362"/>
                    <a:gd name="csY1" fmla="*/ 3532606 h 3549940"/>
                    <a:gd name="csX2" fmla="*/ 65005 w 394362"/>
                    <a:gd name="csY2" fmla="*/ 3502270 h 3549940"/>
                    <a:gd name="csX3" fmla="*/ 82339 w 394362"/>
                    <a:gd name="csY3" fmla="*/ 3458934 h 3549940"/>
                    <a:gd name="csX4" fmla="*/ 95340 w 394362"/>
                    <a:gd name="csY4" fmla="*/ 3393929 h 3549940"/>
                    <a:gd name="csX5" fmla="*/ 108341 w 394362"/>
                    <a:gd name="csY5" fmla="*/ 3324591 h 3549940"/>
                    <a:gd name="csX6" fmla="*/ 112675 w 394362"/>
                    <a:gd name="csY6" fmla="*/ 3216249 h 3549940"/>
                    <a:gd name="csX7" fmla="*/ 121342 w 394362"/>
                    <a:gd name="csY7" fmla="*/ 3008234 h 3549940"/>
                    <a:gd name="csX8" fmla="*/ 130009 w 394362"/>
                    <a:gd name="csY8" fmla="*/ 2795885 h 3549940"/>
                    <a:gd name="csX9" fmla="*/ 138677 w 394362"/>
                    <a:gd name="csY9" fmla="*/ 2410191 h 3549940"/>
                    <a:gd name="csX10" fmla="*/ 156011 w 394362"/>
                    <a:gd name="csY10" fmla="*/ 1994160 h 3549940"/>
                    <a:gd name="csX11" fmla="*/ 164679 w 394362"/>
                    <a:gd name="csY11" fmla="*/ 1504458 h 3549940"/>
                    <a:gd name="csX12" fmla="*/ 164679 w 394362"/>
                    <a:gd name="csY12" fmla="*/ 936750 h 3549940"/>
                    <a:gd name="csX13" fmla="*/ 182013 w 394362"/>
                    <a:gd name="csY13" fmla="*/ 460049 h 3549940"/>
                    <a:gd name="csX14" fmla="*/ 182013 w 394362"/>
                    <a:gd name="csY14" fmla="*/ 174028 h 3549940"/>
                    <a:gd name="csX15" fmla="*/ 186347 w 394362"/>
                    <a:gd name="csY15" fmla="*/ 91688 h 3549940"/>
                    <a:gd name="csX16" fmla="*/ 190681 w 394362"/>
                    <a:gd name="csY16" fmla="*/ 9349 h 3549940"/>
                    <a:gd name="csX17" fmla="*/ 203681 w 394362"/>
                    <a:gd name="csY17" fmla="*/ 325705 h 3549940"/>
                    <a:gd name="csX18" fmla="*/ 208015 w 394362"/>
                    <a:gd name="csY18" fmla="*/ 551055 h 3549940"/>
                    <a:gd name="csX19" fmla="*/ 212349 w 394362"/>
                    <a:gd name="csY19" fmla="*/ 815408 h 3549940"/>
                    <a:gd name="csX20" fmla="*/ 221016 w 394362"/>
                    <a:gd name="csY20" fmla="*/ 1062426 h 3549940"/>
                    <a:gd name="csX21" fmla="*/ 225350 w 394362"/>
                    <a:gd name="csY21" fmla="*/ 1391783 h 3549940"/>
                    <a:gd name="csX22" fmla="*/ 229683 w 394362"/>
                    <a:gd name="csY22" fmla="*/ 1729808 h 3549940"/>
                    <a:gd name="csX23" fmla="*/ 242684 w 394362"/>
                    <a:gd name="csY23" fmla="*/ 2137171 h 3549940"/>
                    <a:gd name="csX24" fmla="*/ 242684 w 394362"/>
                    <a:gd name="csY24" fmla="*/ 2457861 h 3549940"/>
                    <a:gd name="csX25" fmla="*/ 255685 w 394362"/>
                    <a:gd name="csY25" fmla="*/ 2769884 h 3549940"/>
                    <a:gd name="csX26" fmla="*/ 268686 w 394362"/>
                    <a:gd name="csY26" fmla="*/ 3025569 h 3549940"/>
                    <a:gd name="csX27" fmla="*/ 281687 w 394362"/>
                    <a:gd name="csY27" fmla="*/ 3285588 h 3549940"/>
                    <a:gd name="csX28" fmla="*/ 290354 w 394362"/>
                    <a:gd name="csY28" fmla="*/ 3393929 h 3549940"/>
                    <a:gd name="csX29" fmla="*/ 312023 w 394362"/>
                    <a:gd name="csY29" fmla="*/ 3476268 h 3549940"/>
                    <a:gd name="csX30" fmla="*/ 329357 w 394362"/>
                    <a:gd name="csY30" fmla="*/ 3502270 h 3549940"/>
                    <a:gd name="csX31" fmla="*/ 351026 w 394362"/>
                    <a:gd name="csY31" fmla="*/ 3532606 h 3549940"/>
                    <a:gd name="csX32" fmla="*/ 364027 w 394362"/>
                    <a:gd name="csY32" fmla="*/ 3545607 h 3549940"/>
                    <a:gd name="csX33" fmla="*/ 394362 w 394362"/>
                    <a:gd name="csY33" fmla="*/ 3549940 h 3549940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  <a:cxn ang="0">
                      <a:pos x="csX11" y="csY11"/>
                    </a:cxn>
                    <a:cxn ang="0">
                      <a:pos x="csX12" y="csY12"/>
                    </a:cxn>
                    <a:cxn ang="0">
                      <a:pos x="csX13" y="csY13"/>
                    </a:cxn>
                    <a:cxn ang="0">
                      <a:pos x="csX14" y="csY14"/>
                    </a:cxn>
                    <a:cxn ang="0">
                      <a:pos x="csX15" y="csY15"/>
                    </a:cxn>
                    <a:cxn ang="0">
                      <a:pos x="csX16" y="csY16"/>
                    </a:cxn>
                    <a:cxn ang="0">
                      <a:pos x="csX17" y="csY17"/>
                    </a:cxn>
                    <a:cxn ang="0">
                      <a:pos x="csX18" y="csY18"/>
                    </a:cxn>
                    <a:cxn ang="0">
                      <a:pos x="csX19" y="csY19"/>
                    </a:cxn>
                    <a:cxn ang="0">
                      <a:pos x="csX20" y="csY20"/>
                    </a:cxn>
                    <a:cxn ang="0">
                      <a:pos x="csX21" y="csY21"/>
                    </a:cxn>
                    <a:cxn ang="0">
                      <a:pos x="csX22" y="csY22"/>
                    </a:cxn>
                    <a:cxn ang="0">
                      <a:pos x="csX23" y="csY23"/>
                    </a:cxn>
                    <a:cxn ang="0">
                      <a:pos x="csX24" y="csY24"/>
                    </a:cxn>
                    <a:cxn ang="0">
                      <a:pos x="csX25" y="csY25"/>
                    </a:cxn>
                    <a:cxn ang="0">
                      <a:pos x="csX26" y="csY26"/>
                    </a:cxn>
                    <a:cxn ang="0">
                      <a:pos x="csX27" y="csY27"/>
                    </a:cxn>
                    <a:cxn ang="0">
                      <a:pos x="csX28" y="csY28"/>
                    </a:cxn>
                    <a:cxn ang="0">
                      <a:pos x="csX29" y="csY29"/>
                    </a:cxn>
                    <a:cxn ang="0">
                      <a:pos x="csX30" y="csY30"/>
                    </a:cxn>
                    <a:cxn ang="0">
                      <a:pos x="csX31" y="csY31"/>
                    </a:cxn>
                    <a:cxn ang="0">
                      <a:pos x="csX32" y="csY32"/>
                    </a:cxn>
                    <a:cxn ang="0">
                      <a:pos x="csX33" y="csY33"/>
                    </a:cxn>
                  </a:cxnLst>
                  <a:rect l="l" t="t" r="r" b="b"/>
                  <a:pathLst>
                    <a:path w="394362" h="3549940">
                      <a:moveTo>
                        <a:pt x="0" y="3545607"/>
                      </a:moveTo>
                      <a:cubicBezTo>
                        <a:pt x="20585" y="3542718"/>
                        <a:pt x="41170" y="3539829"/>
                        <a:pt x="52004" y="3532606"/>
                      </a:cubicBezTo>
                      <a:cubicBezTo>
                        <a:pt x="62838" y="3525383"/>
                        <a:pt x="59949" y="3514549"/>
                        <a:pt x="65005" y="3502270"/>
                      </a:cubicBezTo>
                      <a:cubicBezTo>
                        <a:pt x="70061" y="3489991"/>
                        <a:pt x="77283" y="3476991"/>
                        <a:pt x="82339" y="3458934"/>
                      </a:cubicBezTo>
                      <a:cubicBezTo>
                        <a:pt x="87395" y="3440877"/>
                        <a:pt x="91006" y="3416319"/>
                        <a:pt x="95340" y="3393929"/>
                      </a:cubicBezTo>
                      <a:cubicBezTo>
                        <a:pt x="99674" y="3371538"/>
                        <a:pt x="105452" y="3354204"/>
                        <a:pt x="108341" y="3324591"/>
                      </a:cubicBezTo>
                      <a:cubicBezTo>
                        <a:pt x="111230" y="3294978"/>
                        <a:pt x="110508" y="3268975"/>
                        <a:pt x="112675" y="3216249"/>
                      </a:cubicBezTo>
                      <a:cubicBezTo>
                        <a:pt x="114842" y="3163523"/>
                        <a:pt x="118453" y="3078295"/>
                        <a:pt x="121342" y="3008234"/>
                      </a:cubicBezTo>
                      <a:cubicBezTo>
                        <a:pt x="124231" y="2938173"/>
                        <a:pt x="127120" y="2895559"/>
                        <a:pt x="130009" y="2795885"/>
                      </a:cubicBezTo>
                      <a:cubicBezTo>
                        <a:pt x="132898" y="2696211"/>
                        <a:pt x="134343" y="2543812"/>
                        <a:pt x="138677" y="2410191"/>
                      </a:cubicBezTo>
                      <a:cubicBezTo>
                        <a:pt x="143011" y="2276570"/>
                        <a:pt x="151677" y="2145115"/>
                        <a:pt x="156011" y="1994160"/>
                      </a:cubicBezTo>
                      <a:cubicBezTo>
                        <a:pt x="160345" y="1843205"/>
                        <a:pt x="163234" y="1680693"/>
                        <a:pt x="164679" y="1504458"/>
                      </a:cubicBezTo>
                      <a:cubicBezTo>
                        <a:pt x="166124" y="1328223"/>
                        <a:pt x="161790" y="1110818"/>
                        <a:pt x="164679" y="936750"/>
                      </a:cubicBezTo>
                      <a:cubicBezTo>
                        <a:pt x="167568" y="762682"/>
                        <a:pt x="179124" y="587169"/>
                        <a:pt x="182013" y="460049"/>
                      </a:cubicBezTo>
                      <a:cubicBezTo>
                        <a:pt x="184902" y="332929"/>
                        <a:pt x="181291" y="235421"/>
                        <a:pt x="182013" y="174028"/>
                      </a:cubicBezTo>
                      <a:cubicBezTo>
                        <a:pt x="182735" y="112635"/>
                        <a:pt x="186347" y="91688"/>
                        <a:pt x="186347" y="91688"/>
                      </a:cubicBezTo>
                      <a:cubicBezTo>
                        <a:pt x="187792" y="64242"/>
                        <a:pt x="187792" y="-29654"/>
                        <a:pt x="190681" y="9349"/>
                      </a:cubicBezTo>
                      <a:cubicBezTo>
                        <a:pt x="193570" y="48352"/>
                        <a:pt x="200792" y="235421"/>
                        <a:pt x="203681" y="325705"/>
                      </a:cubicBezTo>
                      <a:cubicBezTo>
                        <a:pt x="206570" y="415989"/>
                        <a:pt x="206570" y="469438"/>
                        <a:pt x="208015" y="551055"/>
                      </a:cubicBezTo>
                      <a:cubicBezTo>
                        <a:pt x="209460" y="632672"/>
                        <a:pt x="210182" y="730180"/>
                        <a:pt x="212349" y="815408"/>
                      </a:cubicBezTo>
                      <a:cubicBezTo>
                        <a:pt x="214516" y="900636"/>
                        <a:pt x="218849" y="966364"/>
                        <a:pt x="221016" y="1062426"/>
                      </a:cubicBezTo>
                      <a:cubicBezTo>
                        <a:pt x="223183" y="1158488"/>
                        <a:pt x="223906" y="1280553"/>
                        <a:pt x="225350" y="1391783"/>
                      </a:cubicBezTo>
                      <a:cubicBezTo>
                        <a:pt x="226795" y="1503013"/>
                        <a:pt x="226794" y="1605577"/>
                        <a:pt x="229683" y="1729808"/>
                      </a:cubicBezTo>
                      <a:cubicBezTo>
                        <a:pt x="232572" y="1854039"/>
                        <a:pt x="240517" y="2015829"/>
                        <a:pt x="242684" y="2137171"/>
                      </a:cubicBezTo>
                      <a:cubicBezTo>
                        <a:pt x="244851" y="2258513"/>
                        <a:pt x="240517" y="2352409"/>
                        <a:pt x="242684" y="2457861"/>
                      </a:cubicBezTo>
                      <a:cubicBezTo>
                        <a:pt x="244851" y="2563313"/>
                        <a:pt x="251351" y="2675266"/>
                        <a:pt x="255685" y="2769884"/>
                      </a:cubicBezTo>
                      <a:cubicBezTo>
                        <a:pt x="260019" y="2864502"/>
                        <a:pt x="264352" y="2939618"/>
                        <a:pt x="268686" y="3025569"/>
                      </a:cubicBezTo>
                      <a:cubicBezTo>
                        <a:pt x="273020" y="3111520"/>
                        <a:pt x="278076" y="3224195"/>
                        <a:pt x="281687" y="3285588"/>
                      </a:cubicBezTo>
                      <a:cubicBezTo>
                        <a:pt x="285298" y="3346981"/>
                        <a:pt x="285298" y="3362149"/>
                        <a:pt x="290354" y="3393929"/>
                      </a:cubicBezTo>
                      <a:cubicBezTo>
                        <a:pt x="295410" y="3425709"/>
                        <a:pt x="305523" y="3458211"/>
                        <a:pt x="312023" y="3476268"/>
                      </a:cubicBezTo>
                      <a:cubicBezTo>
                        <a:pt x="318524" y="3494325"/>
                        <a:pt x="322857" y="3492880"/>
                        <a:pt x="329357" y="3502270"/>
                      </a:cubicBezTo>
                      <a:cubicBezTo>
                        <a:pt x="335857" y="3511660"/>
                        <a:pt x="351026" y="3532606"/>
                        <a:pt x="351026" y="3532606"/>
                      </a:cubicBezTo>
                      <a:cubicBezTo>
                        <a:pt x="356804" y="3539829"/>
                        <a:pt x="356804" y="3542718"/>
                        <a:pt x="364027" y="3545607"/>
                      </a:cubicBezTo>
                      <a:cubicBezTo>
                        <a:pt x="371250" y="3548496"/>
                        <a:pt x="382806" y="3549218"/>
                        <a:pt x="394362" y="3549940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45844D51-AEF6-4F08-7C97-D23E57D0E2C8}"/>
                </a:ext>
              </a:extLst>
            </p:cNvPr>
            <p:cNvGrpSpPr/>
            <p:nvPr/>
          </p:nvGrpSpPr>
          <p:grpSpPr>
            <a:xfrm>
              <a:off x="18870249" y="10209483"/>
              <a:ext cx="7018377" cy="5404104"/>
              <a:chOff x="18870249" y="10145983"/>
              <a:chExt cx="7018377" cy="5404104"/>
            </a:xfrm>
          </p:grpSpPr>
          <p:pic>
            <p:nvPicPr>
              <p:cNvPr id="71" name="Picture 70" descr="A graph of pressure&#10;&#10;AI-generated content may be incorrect.">
                <a:extLst>
                  <a:ext uri="{FF2B5EF4-FFF2-40B4-BE49-F238E27FC236}">
                    <a16:creationId xmlns:a16="http://schemas.microsoft.com/office/drawing/2014/main" id="{21F35F03-B870-18C5-C027-80BC2C04BE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70249" y="10145983"/>
                <a:ext cx="7018377" cy="5404104"/>
              </a:xfrm>
              <a:prstGeom prst="rect">
                <a:avLst/>
              </a:prstGeom>
            </p:spPr>
          </p:pic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7FD042F9-E733-84D5-EC05-F0460B192307}"/>
                  </a:ext>
                </a:extLst>
              </p:cNvPr>
              <p:cNvGrpSpPr/>
              <p:nvPr/>
            </p:nvGrpSpPr>
            <p:grpSpPr>
              <a:xfrm>
                <a:off x="19757566" y="10884316"/>
                <a:ext cx="5832934" cy="3915288"/>
                <a:chOff x="26612850" y="9793576"/>
                <a:chExt cx="5524503" cy="3707607"/>
              </a:xfrm>
            </p:grpSpPr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9B598BB1-0A45-B373-17C6-D77F167402A5}"/>
                    </a:ext>
                  </a:extLst>
                </p:cNvPr>
                <p:cNvCxnSpPr>
                  <a:cxnSpLocks/>
                  <a:endCxn id="138" idx="1"/>
                </p:cNvCxnSpPr>
                <p:nvPr/>
              </p:nvCxnSpPr>
              <p:spPr>
                <a:xfrm>
                  <a:off x="26612850" y="9793576"/>
                  <a:ext cx="2709691" cy="962271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88FFF762-5420-9DE9-B085-25D9ED6F8AE3}"/>
                    </a:ext>
                  </a:extLst>
                </p:cNvPr>
                <p:cNvCxnSpPr>
                  <a:cxnSpLocks/>
                  <a:stCxn id="138" idx="5"/>
                </p:cNvCxnSpPr>
                <p:nvPr/>
              </p:nvCxnSpPr>
              <p:spPr>
                <a:xfrm>
                  <a:off x="29451877" y="10846314"/>
                  <a:ext cx="2685476" cy="2654869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7901F252-B69C-E1C0-F0AD-5BE4FA8FD378}"/>
                    </a:ext>
                  </a:extLst>
                </p:cNvPr>
                <p:cNvSpPr/>
                <p:nvPr/>
              </p:nvSpPr>
              <p:spPr>
                <a:xfrm rot="21360411">
                  <a:off x="29275405" y="10736538"/>
                  <a:ext cx="185755" cy="134663"/>
                </a:xfrm>
                <a:custGeom>
                  <a:avLst/>
                  <a:gdLst>
                    <a:gd name="csX0" fmla="*/ 0 w 185755"/>
                    <a:gd name="csY0" fmla="*/ 0 h 123620"/>
                    <a:gd name="csX1" fmla="*/ 50006 w 185755"/>
                    <a:gd name="csY1" fmla="*/ 14288 h 123620"/>
                    <a:gd name="csX2" fmla="*/ 92868 w 185755"/>
                    <a:gd name="csY2" fmla="*/ 35719 h 123620"/>
                    <a:gd name="csX3" fmla="*/ 119062 w 185755"/>
                    <a:gd name="csY3" fmla="*/ 50006 h 123620"/>
                    <a:gd name="csX4" fmla="*/ 147637 w 185755"/>
                    <a:gd name="csY4" fmla="*/ 80963 h 123620"/>
                    <a:gd name="csX5" fmla="*/ 173831 w 185755"/>
                    <a:gd name="csY5" fmla="*/ 107156 h 123620"/>
                    <a:gd name="csX6" fmla="*/ 185737 w 185755"/>
                    <a:gd name="csY6" fmla="*/ 119063 h 123620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185755" h="123620">
                      <a:moveTo>
                        <a:pt x="0" y="0"/>
                      </a:moveTo>
                      <a:cubicBezTo>
                        <a:pt x="17264" y="4167"/>
                        <a:pt x="34528" y="8335"/>
                        <a:pt x="50006" y="14288"/>
                      </a:cubicBezTo>
                      <a:cubicBezTo>
                        <a:pt x="65484" y="20241"/>
                        <a:pt x="81359" y="29766"/>
                        <a:pt x="92868" y="35719"/>
                      </a:cubicBezTo>
                      <a:cubicBezTo>
                        <a:pt x="104377" y="41672"/>
                        <a:pt x="109934" y="42465"/>
                        <a:pt x="119062" y="50006"/>
                      </a:cubicBezTo>
                      <a:cubicBezTo>
                        <a:pt x="128190" y="57547"/>
                        <a:pt x="138509" y="71438"/>
                        <a:pt x="147637" y="80963"/>
                      </a:cubicBezTo>
                      <a:cubicBezTo>
                        <a:pt x="156765" y="90488"/>
                        <a:pt x="173831" y="107156"/>
                        <a:pt x="173831" y="107156"/>
                      </a:cubicBezTo>
                      <a:cubicBezTo>
                        <a:pt x="180181" y="113506"/>
                        <a:pt x="186134" y="132160"/>
                        <a:pt x="185737" y="119063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A44EAA79-DD7B-EB56-8BCE-3FEB528CE983}"/>
                      </a:ext>
                    </a:extLst>
                  </p:cNvPr>
                  <p:cNvSpPr txBox="1"/>
                  <p:nvPr/>
                </p:nvSpPr>
                <p:spPr>
                  <a:xfrm>
                    <a:off x="19707786" y="13457642"/>
                    <a:ext cx="2612328" cy="634789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mix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sz="2000" dirty="0">
                      <a:effectLst/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3" name="TextBox 152">
                    <a:extLst>
                      <a:ext uri="{FF2B5EF4-FFF2-40B4-BE49-F238E27FC236}">
                        <a16:creationId xmlns:a16="http://schemas.microsoft.com/office/drawing/2014/main" id="{A44EAA79-DD7B-EB56-8BCE-3FEB528CE9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07786" y="13457642"/>
                    <a:ext cx="2612328" cy="63478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EAF2F473-E0CA-CD5E-FDCF-B68F7D2B825C}"/>
                      </a:ext>
                    </a:extLst>
                  </p:cNvPr>
                  <p:cNvSpPr txBox="1"/>
                  <p:nvPr/>
                </p:nvSpPr>
                <p:spPr>
                  <a:xfrm>
                    <a:off x="24878660" y="13669220"/>
                    <a:ext cx="616194" cy="307777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𝑔𝑥</m:t>
                          </m:r>
                        </m:oMath>
                      </m:oMathPara>
                    </a14:m>
                    <a:endParaRPr lang="en-US" sz="2000" dirty="0">
                      <a:effectLst/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6" name="TextBox 155">
                    <a:extLst>
                      <a:ext uri="{FF2B5EF4-FFF2-40B4-BE49-F238E27FC236}">
                        <a16:creationId xmlns:a16="http://schemas.microsoft.com/office/drawing/2014/main" id="{EAF2F473-E0CA-CD5E-FDCF-B68F7D2B82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78660" y="13669220"/>
                    <a:ext cx="61619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911" r="-2970" b="-27451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5C2EB2F5-9967-6814-0DDB-13135399586B}"/>
                      </a:ext>
                    </a:extLst>
                  </p:cNvPr>
                  <p:cNvSpPr txBox="1"/>
                  <p:nvPr/>
                </p:nvSpPr>
                <p:spPr>
                  <a:xfrm>
                    <a:off x="20200234" y="11403869"/>
                    <a:ext cx="640175" cy="307777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𝑔𝑥</m:t>
                          </m:r>
                        </m:oMath>
                      </m:oMathPara>
                    </a14:m>
                    <a:endParaRPr lang="en-US" sz="2000" dirty="0">
                      <a:effectLst/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7" name="TextBox 156">
                    <a:extLst>
                      <a:ext uri="{FF2B5EF4-FFF2-40B4-BE49-F238E27FC236}">
                        <a16:creationId xmlns:a16="http://schemas.microsoft.com/office/drawing/2014/main" id="{5C2EB2F5-9967-6814-0DDB-1313539958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00234" y="11403869"/>
                    <a:ext cx="640175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8571" r="-3810" b="-30000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5D03F882-C716-182C-67F5-9A08917EAA28}"/>
                      </a:ext>
                    </a:extLst>
                  </p:cNvPr>
                  <p:cNvSpPr txBox="1"/>
                  <p:nvPr/>
                </p:nvSpPr>
                <p:spPr>
                  <a:xfrm>
                    <a:off x="20213483" y="14166938"/>
                    <a:ext cx="1979260" cy="504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600" dirty="0"/>
                  </a:p>
                </p:txBody>
              </p:sp>
            </mc:Choice>
            <mc:Fallback xmlns="">
              <p:sp>
                <p:nvSpPr>
                  <p:cNvPr id="172" name="TextBox 171">
                    <a:extLst>
                      <a:ext uri="{FF2B5EF4-FFF2-40B4-BE49-F238E27FC236}">
                        <a16:creationId xmlns:a16="http://schemas.microsoft.com/office/drawing/2014/main" id="{5D03F882-C716-182C-67F5-9A08917EAA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13483" y="14166938"/>
                    <a:ext cx="1979260" cy="5041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C07BC533-A202-654E-125C-C8A64A1B179D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8954" y="10622306"/>
                    <a:ext cx="3795297" cy="524952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000" b="0" i="0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000" b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sz="2000" b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000" b="0" i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𝒜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func>
                            <m:funcPr>
                              <m:ctrlPr>
                                <a:rPr lang="en-US" sz="2000" b="0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sz="2000" b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cosh</m:t>
                                  </m:r>
                                </m:e>
                                <m:sup>
                                  <m:r>
                                    <a:rPr lang="en-US" sz="2000" b="0" i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ℬ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sz="2000" b="0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000" i="0">
                                          <a:solidFill>
                                            <a:srgbClr val="FF0000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  <a:effectLst/>
                      <a:latin typeface="Helvetica" pitchFamily="2" charset="0"/>
                    </a:endParaRPr>
                  </a:p>
                </p:txBody>
              </p:sp>
            </mc:Choice>
            <mc:Fallback>
              <p:sp>
                <p:nvSpPr>
                  <p:cNvPr id="173" name="TextBox 172">
                    <a:extLst>
                      <a:ext uri="{FF2B5EF4-FFF2-40B4-BE49-F238E27FC236}">
                        <a16:creationId xmlns:a16="http://schemas.microsoft.com/office/drawing/2014/main" id="{C07BC533-A202-654E-125C-C8A64A1B17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48954" y="10622306"/>
                    <a:ext cx="3795297" cy="52495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07C85D5C-4B29-B1A4-A572-70D4264324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75843" y="11100910"/>
                <a:ext cx="198798" cy="564657"/>
              </a:xfrm>
              <a:prstGeom prst="straightConnector1">
                <a:avLst/>
              </a:prstGeom>
              <a:ln w="38100" cmpd="sng">
                <a:solidFill>
                  <a:srgbClr val="FF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63ADFEBE-7608-518F-9EE3-0A1A0B8BF849}"/>
                      </a:ext>
                    </a:extLst>
                  </p:cNvPr>
                  <p:cNvSpPr txBox="1"/>
                  <p:nvPr/>
                </p:nvSpPr>
                <p:spPr>
                  <a:xfrm>
                    <a:off x="23929227" y="11283108"/>
                    <a:ext cx="1665373" cy="45448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𝒜</m:t>
                          </m:r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f>
                            <m:fPr>
                              <m:ctrlP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400" dirty="0">
                      <a:effectLst/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75" name="TextBox 174">
                    <a:extLst>
                      <a:ext uri="{FF2B5EF4-FFF2-40B4-BE49-F238E27FC236}">
                        <a16:creationId xmlns:a16="http://schemas.microsoft.com/office/drawing/2014/main" id="{63ADFEBE-7608-518F-9EE3-0A1A0B8BF8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29227" y="11283108"/>
                    <a:ext cx="1665373" cy="454483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9459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EB681339-F81B-3318-B8FE-AFBDEA359E1C}"/>
                      </a:ext>
                    </a:extLst>
                  </p:cNvPr>
                  <p:cNvSpPr txBox="1"/>
                  <p:nvPr/>
                </p:nvSpPr>
                <p:spPr>
                  <a:xfrm>
                    <a:off x="24010491" y="11831551"/>
                    <a:ext cx="1665373" cy="454483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ℬ</m:t>
                          </m:r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≡</m:t>
                          </m:r>
                          <m:f>
                            <m:f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sz="1400" dirty="0">
                      <a:effectLst/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76" name="TextBox 175">
                    <a:extLst>
                      <a:ext uri="{FF2B5EF4-FFF2-40B4-BE49-F238E27FC236}">
                        <a16:creationId xmlns:a16="http://schemas.microsoft.com/office/drawing/2014/main" id="{EB681339-F81B-3318-B8FE-AFBDEA359E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10491" y="11831551"/>
                    <a:ext cx="1665373" cy="45448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9459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8F1FEED9-D3E8-7536-9A8A-4D3643618398}"/>
                </a:ext>
              </a:extLst>
            </p:cNvPr>
            <p:cNvGrpSpPr/>
            <p:nvPr/>
          </p:nvGrpSpPr>
          <p:grpSpPr>
            <a:xfrm>
              <a:off x="26400738" y="3531041"/>
              <a:ext cx="7280726" cy="5135397"/>
              <a:chOff x="19293438" y="4144856"/>
              <a:chExt cx="6396635" cy="4511811"/>
            </a:xfrm>
          </p:grpSpPr>
          <p:pic>
            <p:nvPicPr>
              <p:cNvPr id="85" name="Picture 84" descr="A close-up of a graph&#10;&#10;AI-generated content may be incorrect.">
                <a:extLst>
                  <a:ext uri="{FF2B5EF4-FFF2-40B4-BE49-F238E27FC236}">
                    <a16:creationId xmlns:a16="http://schemas.microsoft.com/office/drawing/2014/main" id="{024D933A-E8BC-DB07-F36A-742812691B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0291"/>
              <a:stretch>
                <a:fillRect/>
              </a:stretch>
            </p:blipFill>
            <p:spPr>
              <a:xfrm>
                <a:off x="19293438" y="4144856"/>
                <a:ext cx="6185194" cy="451181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B6C8D90D-185C-DEA3-FDC5-81443823BD42}"/>
                      </a:ext>
                    </a:extLst>
                  </p:cNvPr>
                  <p:cNvSpPr txBox="1"/>
                  <p:nvPr/>
                </p:nvSpPr>
                <p:spPr>
                  <a:xfrm>
                    <a:off x="24805636" y="8011085"/>
                    <a:ext cx="848758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 xmlns="">
              <p:sp>
                <p:nvSpPr>
                  <p:cNvPr id="190" name="TextBox 189">
                    <a:extLst>
                      <a:ext uri="{FF2B5EF4-FFF2-40B4-BE49-F238E27FC236}">
                        <a16:creationId xmlns:a16="http://schemas.microsoft.com/office/drawing/2014/main" id="{B6C8D90D-185C-DEA3-FDC5-81443823BD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05636" y="8011085"/>
                    <a:ext cx="848758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266" r="-633"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3DB88342-040C-3CA3-3321-429203A9E79B}"/>
                      </a:ext>
                    </a:extLst>
                  </p:cNvPr>
                  <p:cNvSpPr txBox="1"/>
                  <p:nvPr/>
                </p:nvSpPr>
                <p:spPr>
                  <a:xfrm>
                    <a:off x="24815218" y="4269443"/>
                    <a:ext cx="874855" cy="33855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 xmlns="">
              <p:sp>
                <p:nvSpPr>
                  <p:cNvPr id="191" name="TextBox 190">
                    <a:extLst>
                      <a:ext uri="{FF2B5EF4-FFF2-40B4-BE49-F238E27FC236}">
                        <a16:creationId xmlns:a16="http://schemas.microsoft.com/office/drawing/2014/main" id="{3DB88342-040C-3CA3-3321-429203A9E7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815218" y="4269443"/>
                    <a:ext cx="874855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227" r="-613"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3EDD2B6D-7AC5-01F2-BED7-E8E5CFFF9722}"/>
                </a:ext>
              </a:extLst>
            </p:cNvPr>
            <p:cNvGrpSpPr/>
            <p:nvPr/>
          </p:nvGrpSpPr>
          <p:grpSpPr>
            <a:xfrm>
              <a:off x="18949681" y="3349537"/>
              <a:ext cx="7430604" cy="6699144"/>
              <a:chOff x="26143547" y="2177001"/>
              <a:chExt cx="7430604" cy="6699144"/>
            </a:xfrm>
          </p:grpSpPr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092ED0A2-AFB6-E074-7491-555C9C39D985}"/>
                  </a:ext>
                </a:extLst>
              </p:cNvPr>
              <p:cNvGrpSpPr/>
              <p:nvPr/>
            </p:nvGrpSpPr>
            <p:grpSpPr>
              <a:xfrm>
                <a:off x="26143547" y="2177001"/>
                <a:ext cx="7430604" cy="6699144"/>
                <a:chOff x="26195639" y="4181475"/>
                <a:chExt cx="5203600" cy="4691361"/>
              </a:xfrm>
            </p:grpSpPr>
            <p:pic>
              <p:nvPicPr>
                <p:cNvPr id="9" name="Picture 8" descr="A diagram of a graph&#10;&#10;AI-generated content may be incorrect.">
                  <a:extLst>
                    <a:ext uri="{FF2B5EF4-FFF2-40B4-BE49-F238E27FC236}">
                      <a16:creationId xmlns:a16="http://schemas.microsoft.com/office/drawing/2014/main" id="{65F4897C-887F-E996-7F20-E1A3B9870A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403" t="9550" r="22671" b="4942"/>
                <a:stretch>
                  <a:fillRect/>
                </a:stretch>
              </p:blipFill>
              <p:spPr>
                <a:xfrm>
                  <a:off x="26386266" y="4181475"/>
                  <a:ext cx="4968965" cy="4691361"/>
                </a:xfrm>
                <a:prstGeom prst="rect">
                  <a:avLst/>
                </a:prstGeom>
              </p:spPr>
            </p:pic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7C243BBD-D687-07F3-49C8-11D0396FDA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28797805" y="3782445"/>
                  <a:ext cx="0" cy="1737360"/>
                </a:xfrm>
                <a:prstGeom prst="straightConnector1">
                  <a:avLst/>
                </a:prstGeom>
                <a:ln w="57150" cmpd="sng">
                  <a:solidFill>
                    <a:schemeClr val="tx1"/>
                  </a:solidFill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2EDB9A0C-4502-067C-E84A-6636D70CE8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206797" y="4308581"/>
                      <a:ext cx="1327901" cy="323301"/>
                    </a:xfrm>
                    <a:prstGeom prst="rect">
                      <a:avLst/>
                    </a:prstGeom>
                    <a:noFill/>
                    <a:effectLst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400" dirty="0">
                          <a:latin typeface="Helvetica" pitchFamily="2" charset="0"/>
                        </a:rPr>
                        <a:t>gravity, </a:t>
                      </a:r>
                      <a14:m>
                        <m:oMath xmlns:m="http://schemas.openxmlformats.org/officeDocument/2006/math"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a14:m>
                      <a:endParaRPr lang="en-US" sz="2400" dirty="0">
                        <a:latin typeface="Helvetica" pitchFamily="2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82" name="TextBox 181">
                      <a:extLst>
                        <a:ext uri="{FF2B5EF4-FFF2-40B4-BE49-F238E27FC236}">
                          <a16:creationId xmlns:a16="http://schemas.microsoft.com/office/drawing/2014/main" id="{2EDB9A0C-4502-067C-E84A-6636D70CE8E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206797" y="4308581"/>
                      <a:ext cx="1327901" cy="323301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 l="-4823" t="-9333" b="-32000"/>
                      </a:stretch>
                    </a:blipFill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B138BE74-DCD9-2CFA-7B07-B3DAEB012F26}"/>
                    </a:ext>
                  </a:extLst>
                </p:cNvPr>
                <p:cNvSpPr txBox="1"/>
                <p:nvPr/>
              </p:nvSpPr>
              <p:spPr>
                <a:xfrm>
                  <a:off x="29616415" y="6181360"/>
                  <a:ext cx="1304981" cy="3664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latin typeface="Helvetica" pitchFamily="2" charset="0"/>
                    </a:rPr>
                    <a:t>heavy</a:t>
                  </a:r>
                  <a:endParaRPr lang="en-US" sz="2200" dirty="0">
                    <a:latin typeface="Helvetica" pitchFamily="2" charset="0"/>
                  </a:endParaRPr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B822E154-184C-4872-B061-EBB5B08DDEC0}"/>
                    </a:ext>
                  </a:extLst>
                </p:cNvPr>
                <p:cNvSpPr txBox="1"/>
                <p:nvPr/>
              </p:nvSpPr>
              <p:spPr>
                <a:xfrm rot="5400000">
                  <a:off x="30606651" y="6470320"/>
                  <a:ext cx="1304981" cy="280194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itchFamily="2" charset="0"/>
                    </a:rPr>
                    <a:t>wall</a:t>
                  </a:r>
                </a:p>
              </p:txBody>
            </p:sp>
            <p:sp>
              <p:nvSpPr>
                <p:cNvPr id="185" name="TextBox 184">
                  <a:extLst>
                    <a:ext uri="{FF2B5EF4-FFF2-40B4-BE49-F238E27FC236}">
                      <a16:creationId xmlns:a16="http://schemas.microsoft.com/office/drawing/2014/main" id="{26E3ADA3-81DE-4AB0-BE7B-A6F3C48D2CA8}"/>
                    </a:ext>
                  </a:extLst>
                </p:cNvPr>
                <p:cNvSpPr txBox="1"/>
                <p:nvPr/>
              </p:nvSpPr>
              <p:spPr>
                <a:xfrm rot="16200000">
                  <a:off x="25808244" y="6473572"/>
                  <a:ext cx="1054983" cy="280194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itchFamily="2" charset="0"/>
                    </a:rPr>
                    <a:t>wall</a:t>
                  </a:r>
                  <a:endParaRPr lang="en-US" sz="3200" dirty="0">
                    <a:latin typeface="Helvetica" pitchFamily="2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TextBox 185">
                      <a:extLst>
                        <a:ext uri="{FF2B5EF4-FFF2-40B4-BE49-F238E27FC236}">
                          <a16:creationId xmlns:a16="http://schemas.microsoft.com/office/drawing/2014/main" id="{0BBCC495-D4C9-B14B-48D1-7D54B183428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980363" y="5038325"/>
                      <a:ext cx="882297" cy="30174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2800" dirty="0"/>
                    </a:p>
                  </p:txBody>
                </p:sp>
              </mc:Choice>
              <mc:Fallback xmlns="">
                <p:sp>
                  <p:nvSpPr>
                    <p:cNvPr id="186" name="TextBox 185">
                      <a:extLst>
                        <a:ext uri="{FF2B5EF4-FFF2-40B4-BE49-F238E27FC236}">
                          <a16:creationId xmlns:a16="http://schemas.microsoft.com/office/drawing/2014/main" id="{0BBCC495-D4C9-B14B-48D1-7D54B183428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980363" y="5038325"/>
                      <a:ext cx="882297" cy="301747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7" name="TextBox 186">
                  <a:extLst>
                    <a:ext uri="{FF2B5EF4-FFF2-40B4-BE49-F238E27FC236}">
                      <a16:creationId xmlns:a16="http://schemas.microsoft.com/office/drawing/2014/main" id="{554BEB03-D3B2-D82D-6552-9F585AFE6A5A}"/>
                    </a:ext>
                  </a:extLst>
                </p:cNvPr>
                <p:cNvSpPr txBox="1"/>
                <p:nvPr/>
              </p:nvSpPr>
              <p:spPr>
                <a:xfrm>
                  <a:off x="27057750" y="6181360"/>
                  <a:ext cx="1304981" cy="366407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>
                      <a:solidFill>
                        <a:schemeClr val="bg1"/>
                      </a:solidFill>
                      <a:latin typeface="Helvetica" pitchFamily="2" charset="0"/>
                    </a:rPr>
                    <a:t>light</a:t>
                  </a:r>
                </a:p>
              </p:txBody>
            </p:sp>
            <p:sp>
              <p:nvSpPr>
                <p:cNvPr id="192" name="TextBox 191">
                  <a:extLst>
                    <a:ext uri="{FF2B5EF4-FFF2-40B4-BE49-F238E27FC236}">
                      <a16:creationId xmlns:a16="http://schemas.microsoft.com/office/drawing/2014/main" id="{FB796D40-F045-4D93-37F9-FCF0B2D901E4}"/>
                    </a:ext>
                  </a:extLst>
                </p:cNvPr>
                <p:cNvSpPr txBox="1"/>
                <p:nvPr/>
              </p:nvSpPr>
              <p:spPr>
                <a:xfrm>
                  <a:off x="27762051" y="4745308"/>
                  <a:ext cx="2046682" cy="280194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itchFamily="2" charset="0"/>
                    </a:rPr>
                    <a:t>periodic</a:t>
                  </a:r>
                  <a:endParaRPr lang="en-US" sz="1600" dirty="0">
                    <a:latin typeface="Helvetica" pitchFamily="2" charset="0"/>
                  </a:endParaRPr>
                </a:p>
              </p:txBody>
            </p:sp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259B2079-6B21-4A4D-A473-6A1BC8260CB1}"/>
                    </a:ext>
                  </a:extLst>
                </p:cNvPr>
                <p:cNvSpPr txBox="1"/>
                <p:nvPr/>
              </p:nvSpPr>
              <p:spPr>
                <a:xfrm>
                  <a:off x="27762051" y="8117077"/>
                  <a:ext cx="2046682" cy="280194"/>
                </a:xfrm>
                <a:prstGeom prst="rect">
                  <a:avLst/>
                </a:prstGeom>
                <a:noFill/>
                <a:effectLst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itchFamily="2" charset="0"/>
                    </a:rPr>
                    <a:t>periodic</a:t>
                  </a:r>
                  <a:endParaRPr lang="en-US" sz="2200" dirty="0">
                    <a:latin typeface="Helvetica" pitchFamily="2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F827BB86-58BA-BC96-DBEC-221D8A0669A6}"/>
                      </a:ext>
                    </a:extLst>
                  </p:cNvPr>
                  <p:cNvSpPr txBox="1"/>
                  <p:nvPr/>
                </p:nvSpPr>
                <p:spPr>
                  <a:xfrm>
                    <a:off x="26780230" y="5603069"/>
                    <a:ext cx="2045066" cy="228511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bg1"/>
                        </a:solidFill>
                        <a:latin typeface="Helvetica" pitchFamily="2" charset="0"/>
                      </a:rPr>
                      <a:t>2-D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pts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256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  <a:latin typeface="Helvetica" pitchFamily="2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=4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  <a:latin typeface="Helvetica" pitchFamily="2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=0.5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  <a:latin typeface="Helvetica" pitchFamily="2" charset="0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Re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bg1"/>
                      </a:solidFill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15" name="TextBox 214">
                    <a:extLst>
                      <a:ext uri="{FF2B5EF4-FFF2-40B4-BE49-F238E27FC236}">
                        <a16:creationId xmlns:a16="http://schemas.microsoft.com/office/drawing/2014/main" id="{F827BB86-58BA-BC96-DBEC-221D8A0669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780230" y="5603069"/>
                    <a:ext cx="2045066" cy="228511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6269" t="-29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CBA5AB5C-AF93-88AE-B1D2-8C7D92146290}"/>
                </a:ext>
              </a:extLst>
            </p:cNvPr>
            <p:cNvGrpSpPr/>
            <p:nvPr/>
          </p:nvGrpSpPr>
          <p:grpSpPr>
            <a:xfrm>
              <a:off x="18964879" y="15578338"/>
              <a:ext cx="6932705" cy="5404104"/>
              <a:chOff x="18853762" y="15846461"/>
              <a:chExt cx="6932705" cy="5404104"/>
            </a:xfrm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DA2666F1-C899-E1D8-AB50-01AF6AC900C7}"/>
                  </a:ext>
                </a:extLst>
              </p:cNvPr>
              <p:cNvGrpSpPr/>
              <p:nvPr/>
            </p:nvGrpSpPr>
            <p:grpSpPr>
              <a:xfrm>
                <a:off x="18853762" y="15846461"/>
                <a:ext cx="6932705" cy="5404104"/>
                <a:chOff x="18919682" y="20327337"/>
                <a:chExt cx="6932705" cy="5404104"/>
              </a:xfrm>
            </p:grpSpPr>
            <p:pic>
              <p:nvPicPr>
                <p:cNvPr id="67" name="Picture 66" descr="A graph of a number of numbers&#10;&#10;AI-generated content may be incorrect.">
                  <a:extLst>
                    <a:ext uri="{FF2B5EF4-FFF2-40B4-BE49-F238E27FC236}">
                      <a16:creationId xmlns:a16="http://schemas.microsoft.com/office/drawing/2014/main" id="{5052E2E0-42E6-6697-C7BB-7E4E235358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19682" y="20327337"/>
                  <a:ext cx="6932705" cy="5404104"/>
                </a:xfrm>
                <a:prstGeom prst="rect">
                  <a:avLst/>
                </a:prstGeom>
              </p:spPr>
            </p:pic>
            <p:grpSp>
              <p:nvGrpSpPr>
                <p:cNvPr id="139" name="Group 138">
                  <a:extLst>
                    <a:ext uri="{FF2B5EF4-FFF2-40B4-BE49-F238E27FC236}">
                      <a16:creationId xmlns:a16="http://schemas.microsoft.com/office/drawing/2014/main" id="{C2EC8C5D-C318-9B6B-B657-BDADC0BC9AEF}"/>
                    </a:ext>
                  </a:extLst>
                </p:cNvPr>
                <p:cNvGrpSpPr/>
                <p:nvPr/>
              </p:nvGrpSpPr>
              <p:grpSpPr>
                <a:xfrm>
                  <a:off x="19728987" y="20901061"/>
                  <a:ext cx="5829759" cy="4145331"/>
                  <a:chOff x="26617612" y="21288375"/>
                  <a:chExt cx="5536727" cy="3140868"/>
                </a:xfrm>
              </p:grpSpPr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9E2C590F-AAF0-6B95-C568-072166A5C6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617612" y="24429243"/>
                    <a:ext cx="2586038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4801E8C4-5DB5-C635-AC5E-51CBBF776DB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9530201" y="21289547"/>
                    <a:ext cx="2624138" cy="0"/>
                  </a:xfrm>
                  <a:prstGeom prst="line">
                    <a:avLst/>
                  </a:prstGeom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2" name="Freeform: Shape 141">
                    <a:extLst>
                      <a:ext uri="{FF2B5EF4-FFF2-40B4-BE49-F238E27FC236}">
                        <a16:creationId xmlns:a16="http://schemas.microsoft.com/office/drawing/2014/main" id="{38449BD3-3229-C9C2-02E7-94933ABB3A14}"/>
                      </a:ext>
                    </a:extLst>
                  </p:cNvPr>
                  <p:cNvSpPr/>
                  <p:nvPr/>
                </p:nvSpPr>
                <p:spPr>
                  <a:xfrm>
                    <a:off x="29197300" y="21288375"/>
                    <a:ext cx="342900" cy="3140075"/>
                  </a:xfrm>
                  <a:custGeom>
                    <a:avLst/>
                    <a:gdLst>
                      <a:gd name="csX0" fmla="*/ 342900 w 342900"/>
                      <a:gd name="csY0" fmla="*/ 0 h 3140075"/>
                      <a:gd name="csX1" fmla="*/ 288925 w 342900"/>
                      <a:gd name="csY1" fmla="*/ 31750 h 3140075"/>
                      <a:gd name="csX2" fmla="*/ 273050 w 342900"/>
                      <a:gd name="csY2" fmla="*/ 53975 h 3140075"/>
                      <a:gd name="csX3" fmla="*/ 260350 w 342900"/>
                      <a:gd name="csY3" fmla="*/ 107950 h 3140075"/>
                      <a:gd name="csX4" fmla="*/ 250825 w 342900"/>
                      <a:gd name="csY4" fmla="*/ 142875 h 3140075"/>
                      <a:gd name="csX5" fmla="*/ 238125 w 342900"/>
                      <a:gd name="csY5" fmla="*/ 273050 h 3140075"/>
                      <a:gd name="csX6" fmla="*/ 219075 w 342900"/>
                      <a:gd name="csY6" fmla="*/ 590550 h 3140075"/>
                      <a:gd name="csX7" fmla="*/ 187325 w 342900"/>
                      <a:gd name="csY7" fmla="*/ 1390650 h 3140075"/>
                      <a:gd name="csX8" fmla="*/ 161925 w 342900"/>
                      <a:gd name="csY8" fmla="*/ 2301875 h 3140075"/>
                      <a:gd name="csX9" fmla="*/ 152400 w 342900"/>
                      <a:gd name="csY9" fmla="*/ 2584450 h 3140075"/>
                      <a:gd name="csX10" fmla="*/ 146050 w 342900"/>
                      <a:gd name="csY10" fmla="*/ 2752725 h 3140075"/>
                      <a:gd name="csX11" fmla="*/ 139700 w 342900"/>
                      <a:gd name="csY11" fmla="*/ 2873375 h 3140075"/>
                      <a:gd name="csX12" fmla="*/ 120650 w 342900"/>
                      <a:gd name="csY12" fmla="*/ 3035300 h 3140075"/>
                      <a:gd name="csX13" fmla="*/ 82550 w 342900"/>
                      <a:gd name="csY13" fmla="*/ 3108325 h 3140075"/>
                      <a:gd name="csX14" fmla="*/ 47625 w 342900"/>
                      <a:gd name="csY14" fmla="*/ 3133725 h 3140075"/>
                      <a:gd name="csX15" fmla="*/ 0 w 342900"/>
                      <a:gd name="csY15" fmla="*/ 3140075 h 3140075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  <a:cxn ang="0">
                        <a:pos x="csX15" y="csY15"/>
                      </a:cxn>
                    </a:cxnLst>
                    <a:rect l="l" t="t" r="r" b="b"/>
                    <a:pathLst>
                      <a:path w="342900" h="3140075">
                        <a:moveTo>
                          <a:pt x="342900" y="0"/>
                        </a:moveTo>
                        <a:cubicBezTo>
                          <a:pt x="321733" y="11377"/>
                          <a:pt x="300567" y="22754"/>
                          <a:pt x="288925" y="31750"/>
                        </a:cubicBezTo>
                        <a:cubicBezTo>
                          <a:pt x="277283" y="40746"/>
                          <a:pt x="277813" y="41275"/>
                          <a:pt x="273050" y="53975"/>
                        </a:cubicBezTo>
                        <a:cubicBezTo>
                          <a:pt x="268287" y="66675"/>
                          <a:pt x="264054" y="93133"/>
                          <a:pt x="260350" y="107950"/>
                        </a:cubicBezTo>
                        <a:cubicBezTo>
                          <a:pt x="256646" y="122767"/>
                          <a:pt x="254529" y="115358"/>
                          <a:pt x="250825" y="142875"/>
                        </a:cubicBezTo>
                        <a:cubicBezTo>
                          <a:pt x="247121" y="170392"/>
                          <a:pt x="243417" y="198438"/>
                          <a:pt x="238125" y="273050"/>
                        </a:cubicBezTo>
                        <a:cubicBezTo>
                          <a:pt x="232833" y="347662"/>
                          <a:pt x="227542" y="404283"/>
                          <a:pt x="219075" y="590550"/>
                        </a:cubicBezTo>
                        <a:cubicBezTo>
                          <a:pt x="210608" y="776817"/>
                          <a:pt x="196850" y="1105429"/>
                          <a:pt x="187325" y="1390650"/>
                        </a:cubicBezTo>
                        <a:cubicBezTo>
                          <a:pt x="177800" y="1675871"/>
                          <a:pt x="167746" y="2102908"/>
                          <a:pt x="161925" y="2301875"/>
                        </a:cubicBezTo>
                        <a:cubicBezTo>
                          <a:pt x="156104" y="2500842"/>
                          <a:pt x="155046" y="2509308"/>
                          <a:pt x="152400" y="2584450"/>
                        </a:cubicBezTo>
                        <a:cubicBezTo>
                          <a:pt x="149754" y="2659592"/>
                          <a:pt x="148167" y="2704571"/>
                          <a:pt x="146050" y="2752725"/>
                        </a:cubicBezTo>
                        <a:cubicBezTo>
                          <a:pt x="143933" y="2800879"/>
                          <a:pt x="143933" y="2826279"/>
                          <a:pt x="139700" y="2873375"/>
                        </a:cubicBezTo>
                        <a:cubicBezTo>
                          <a:pt x="135467" y="2920471"/>
                          <a:pt x="130175" y="2996142"/>
                          <a:pt x="120650" y="3035300"/>
                        </a:cubicBezTo>
                        <a:cubicBezTo>
                          <a:pt x="111125" y="3074458"/>
                          <a:pt x="94721" y="3091921"/>
                          <a:pt x="82550" y="3108325"/>
                        </a:cubicBezTo>
                        <a:cubicBezTo>
                          <a:pt x="70379" y="3124729"/>
                          <a:pt x="61383" y="3128433"/>
                          <a:pt x="47625" y="3133725"/>
                        </a:cubicBezTo>
                        <a:cubicBezTo>
                          <a:pt x="33867" y="3139017"/>
                          <a:pt x="16933" y="3139546"/>
                          <a:pt x="0" y="3140075"/>
                        </a:cubicBezTo>
                      </a:path>
                    </a:pathLst>
                  </a:custGeom>
                  <a:no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DEB7E46A-B627-BDE7-5AB2-A8102F5F0FC7}"/>
                      </a:ext>
                    </a:extLst>
                  </p:cNvPr>
                  <p:cNvSpPr txBox="1"/>
                  <p:nvPr/>
                </p:nvSpPr>
                <p:spPr>
                  <a:xfrm>
                    <a:off x="19289917" y="16288420"/>
                    <a:ext cx="3756678" cy="668516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tanh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𝜂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 b="0" i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oMath>
                      </m:oMathPara>
                    </a14:m>
                    <a:endParaRPr lang="en-US" sz="2000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DEB7E46A-B627-BDE7-5AB2-A8102F5F0F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89917" y="16288420"/>
                    <a:ext cx="3756678" cy="668516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CCBD74FC-0749-87C0-7A62-71FD1C979F8F}"/>
                      </a:ext>
                    </a:extLst>
                  </p:cNvPr>
                  <p:cNvSpPr txBox="1"/>
                  <p:nvPr/>
                </p:nvSpPr>
                <p:spPr>
                  <a:xfrm>
                    <a:off x="19748485" y="17454511"/>
                    <a:ext cx="254690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func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CCBD74FC-0749-87C0-7A62-71FD1C979F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748485" y="17454511"/>
                    <a:ext cx="2546902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92F380EC-843D-BED5-3BFF-6F19DB1A4498}"/>
                      </a:ext>
                    </a:extLst>
                  </p:cNvPr>
                  <p:cNvSpPr txBox="1"/>
                  <p:nvPr/>
                </p:nvSpPr>
                <p:spPr>
                  <a:xfrm>
                    <a:off x="19133233" y="16944976"/>
                    <a:ext cx="2615721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oMath>
                      </m:oMathPara>
                    </a14:m>
                    <a:endParaRPr lang="en-US" sz="20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92F380EC-843D-BED5-3BFF-6F19DB1A44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33233" y="16944976"/>
                    <a:ext cx="2615721" cy="400110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61D111F3-A5E1-BF99-8D8D-2C405FD776E5}"/>
                      </a:ext>
                    </a:extLst>
                  </p:cNvPr>
                  <p:cNvSpPr txBox="1"/>
                  <p:nvPr/>
                </p:nvSpPr>
                <p:spPr>
                  <a:xfrm>
                    <a:off x="19202453" y="17851110"/>
                    <a:ext cx="2977376" cy="39401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=4⋅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pts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61D111F3-A5E1-BF99-8D8D-2C405FD776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02453" y="17851110"/>
                    <a:ext cx="2977376" cy="394019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781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0" name="Content Placeholder 1">
                    <a:extLst>
                      <a:ext uri="{FF2B5EF4-FFF2-40B4-BE49-F238E27FC236}">
                        <a16:creationId xmlns:a16="http://schemas.microsoft.com/office/drawing/2014/main" id="{F625BE27-406E-F4E7-0AA1-C4EBDE1B319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9849158" y="18155164"/>
                    <a:ext cx="1798511" cy="815726"/>
                  </a:xfrm>
                  <a:prstGeom prst="rect">
                    <a:avLst/>
                  </a:prstGeom>
                  <a:effectLst/>
                </p:spPr>
                <p:txBody>
                  <a:bodyPr/>
                  <a:lstStyle>
                    <a:lvl1pPr marL="1565595" indent="-1565595" algn="l" defTabSz="2088613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4509" kern="1200">
                        <a:solidFill>
                          <a:schemeClr val="tx1"/>
                        </a:solidFill>
                        <a:latin typeface="+mn-lt"/>
                        <a:ea typeface="MS PGothic" panose="020B0600070205080204" pitchFamily="34" charset="-128"/>
                        <a:cs typeface="ＭＳ Ｐゴシック" charset="0"/>
                      </a:defRPr>
                    </a:lvl1pPr>
                    <a:lvl2pPr marL="3394430" indent="-1304086" algn="l" defTabSz="2088613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12765" kern="1200">
                        <a:solidFill>
                          <a:schemeClr val="tx1"/>
                        </a:solidFill>
                        <a:latin typeface="+mn-lt"/>
                        <a:ea typeface="MS PGothic" panose="020B0600070205080204" pitchFamily="34" charset="-128"/>
                        <a:cs typeface="+mn-cs"/>
                      </a:defRPr>
                    </a:lvl2pPr>
                    <a:lvl3pPr marL="5223266" indent="-1044308" algn="l" defTabSz="2088613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 sz="10909" kern="1200">
                        <a:solidFill>
                          <a:schemeClr val="tx1"/>
                        </a:solidFill>
                        <a:latin typeface="+mn-lt"/>
                        <a:ea typeface="MS PGothic" panose="020B0600070205080204" pitchFamily="34" charset="-128"/>
                        <a:cs typeface="+mn-cs"/>
                      </a:defRPr>
                    </a:lvl3pPr>
                    <a:lvl4pPr marL="7313613" indent="-1044308" algn="l" defTabSz="2088613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–"/>
                      <a:defRPr sz="9054" kern="1200">
                        <a:solidFill>
                          <a:schemeClr val="tx1"/>
                        </a:solidFill>
                        <a:latin typeface="+mn-lt"/>
                        <a:ea typeface="MS PGothic" panose="020B0600070205080204" pitchFamily="34" charset="-128"/>
                        <a:cs typeface="+mn-cs"/>
                      </a:defRPr>
                    </a:lvl4pPr>
                    <a:lvl5pPr marL="9403957" indent="-1044308" algn="l" defTabSz="2088613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»"/>
                      <a:defRPr sz="9054" kern="1200">
                        <a:solidFill>
                          <a:schemeClr val="tx1"/>
                        </a:solidFill>
                        <a:latin typeface="+mn-lt"/>
                        <a:ea typeface="MS PGothic" panose="020B0600070205080204" pitchFamily="34" charset="-128"/>
                        <a:cs typeface="+mn-cs"/>
                      </a:defRPr>
                    </a:lvl5pPr>
                    <a:lvl6pPr marL="11495887" indent="-1045081" algn="l" defTabSz="2090161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9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13586049" indent="-1045081" algn="l" defTabSz="2090161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9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15676209" indent="-1045081" algn="l" defTabSz="2090161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9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17766371" indent="-1045081" algn="l" defTabSz="2090161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91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57150" indent="0">
                      <a:buNone/>
                    </a:pPr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p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nary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000" dirty="0">
                      <a:latin typeface="Helvetica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30" name="Content Placeholder 1">
                    <a:extLst>
                      <a:ext uri="{FF2B5EF4-FFF2-40B4-BE49-F238E27FC236}">
                        <a16:creationId xmlns:a16="http://schemas.microsoft.com/office/drawing/2014/main" id="{F625BE27-406E-F4E7-0AA1-C4EBDE1B31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849158" y="18155164"/>
                    <a:ext cx="1798511" cy="815726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A898359B-52B9-0AE4-68BC-01E4E0C3A5E9}"/>
                    </a:ext>
                  </a:extLst>
                </p:cNvPr>
                <p:cNvSpPr txBox="1"/>
                <p:nvPr/>
              </p:nvSpPr>
              <p:spPr>
                <a:xfrm>
                  <a:off x="26906405" y="9007905"/>
                  <a:ext cx="5646867" cy="1077218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tIns="0" bIns="91440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---</a:t>
                  </a:r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Initial condition (diffuse interface), </a:t>
                  </a:r>
                  <a:r>
                    <a: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Miranda</a:t>
                  </a:r>
                </a:p>
                <a:p>
                  <a:r>
                    <a:rPr lang="en-US" sz="3200" b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---</a:t>
                  </a:r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Predicted solution at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0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.0</m:t>
                      </m:r>
                    </m:oMath>
                  </a14:m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[sec], </a:t>
                  </a:r>
                  <a:r>
                    <a: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PINNs</a:t>
                  </a:r>
                  <a:endParaRPr lang="en-US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255" name="TextBox 254">
                  <a:extLst>
                    <a:ext uri="{FF2B5EF4-FFF2-40B4-BE49-F238E27FC236}">
                      <a16:creationId xmlns:a16="http://schemas.microsoft.com/office/drawing/2014/main" id="{A898359B-52B9-0AE4-68BC-01E4E0C3A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06405" y="9007905"/>
                  <a:ext cx="5646867" cy="1077218"/>
                </a:xfrm>
                <a:prstGeom prst="rect">
                  <a:avLst/>
                </a:prstGeom>
                <a:blipFill>
                  <a:blip r:embed="rId25"/>
                  <a:stretch>
                    <a:fillRect l="-2581" t="-10556" b="-12222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46263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68C9F-8864-B3F4-3A2A-661A8027F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9C7CC98-B44F-6415-77EB-9B13C988D18A}"/>
              </a:ext>
            </a:extLst>
          </p:cNvPr>
          <p:cNvGrpSpPr/>
          <p:nvPr/>
        </p:nvGrpSpPr>
        <p:grpSpPr>
          <a:xfrm>
            <a:off x="6892785" y="10774019"/>
            <a:ext cx="34358920" cy="24680326"/>
            <a:chOff x="6892785" y="10774019"/>
            <a:chExt cx="34358920" cy="24680326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C356D9D9-B775-C6FB-CD11-CA7A1CB99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0842" t="22241" r="28805" b="26673"/>
            <a:stretch>
              <a:fillRect/>
            </a:stretch>
          </p:blipFill>
          <p:spPr>
            <a:xfrm>
              <a:off x="6892785" y="10774019"/>
              <a:ext cx="33675103" cy="216275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6B01DD-29DB-A3A1-C7EE-908095FE7A0B}"/>
                    </a:ext>
                  </a:extLst>
                </p:cNvPr>
                <p:cNvSpPr txBox="1"/>
                <p:nvPr/>
              </p:nvSpPr>
              <p:spPr>
                <a:xfrm>
                  <a:off x="6972856" y="18215431"/>
                  <a:ext cx="961224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i="1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806B01DD-29DB-A3A1-C7EE-908095FE7A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2856" y="18215431"/>
                  <a:ext cx="961224" cy="120032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6AF2901-43F1-4F1F-1506-63B9C3E499E2}"/>
                    </a:ext>
                  </a:extLst>
                </p:cNvPr>
                <p:cNvSpPr txBox="1"/>
                <p:nvPr/>
              </p:nvSpPr>
              <p:spPr>
                <a:xfrm>
                  <a:off x="6960993" y="21464377"/>
                  <a:ext cx="973087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i="1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A6AF2901-43F1-4F1F-1506-63B9C3E499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0993" y="21464377"/>
                  <a:ext cx="973087" cy="120032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7BFC015-C21B-BD39-A8A7-2FDB607B2F0F}"/>
                    </a:ext>
                  </a:extLst>
                </p:cNvPr>
                <p:cNvSpPr txBox="1"/>
                <p:nvPr/>
              </p:nvSpPr>
              <p:spPr>
                <a:xfrm>
                  <a:off x="39443845" y="18198275"/>
                  <a:ext cx="99360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i="1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7BFC015-C21B-BD39-A8A7-2FDB607B2F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43845" y="18198275"/>
                  <a:ext cx="993605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3891EF2-6434-4044-1CA9-C2E85C997370}"/>
                    </a:ext>
                  </a:extLst>
                </p:cNvPr>
                <p:cNvSpPr txBox="1"/>
                <p:nvPr/>
              </p:nvSpPr>
              <p:spPr>
                <a:xfrm>
                  <a:off x="7106482" y="24694272"/>
                  <a:ext cx="827598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i="1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3891EF2-6434-4044-1CA9-C2E85C997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6482" y="24694272"/>
                  <a:ext cx="827598" cy="120032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E4DB1AE-2459-AFCB-1332-C42532205EFC}"/>
                    </a:ext>
                  </a:extLst>
                </p:cNvPr>
                <p:cNvSpPr txBox="1"/>
                <p:nvPr/>
              </p:nvSpPr>
              <p:spPr>
                <a:xfrm>
                  <a:off x="39464042" y="14939806"/>
                  <a:ext cx="973408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i="1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E4DB1AE-2459-AFCB-1332-C42532205E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4042" y="14939806"/>
                  <a:ext cx="973408" cy="12003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2DA7324-6F29-65F4-9736-58971D5130EC}"/>
                    </a:ext>
                  </a:extLst>
                </p:cNvPr>
                <p:cNvSpPr txBox="1"/>
                <p:nvPr/>
              </p:nvSpPr>
              <p:spPr>
                <a:xfrm>
                  <a:off x="39467504" y="21456744"/>
                  <a:ext cx="969946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i="1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2DA7324-6F29-65F4-9736-58971D5130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67504" y="21456744"/>
                  <a:ext cx="969946" cy="120032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2F333C3-63A3-57F2-E859-4761B3D6E3E4}"/>
                    </a:ext>
                  </a:extLst>
                </p:cNvPr>
                <p:cNvSpPr txBox="1"/>
                <p:nvPr/>
              </p:nvSpPr>
              <p:spPr>
                <a:xfrm>
                  <a:off x="39470455" y="24715213"/>
                  <a:ext cx="96699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i="1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2F333C3-63A3-57F2-E859-4761B3D6E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70455" y="24715213"/>
                  <a:ext cx="966995" cy="120032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00D9B01-4893-A3FD-031F-89C80F840331}"/>
                    </a:ext>
                  </a:extLst>
                </p:cNvPr>
                <p:cNvSpPr txBox="1"/>
                <p:nvPr/>
              </p:nvSpPr>
              <p:spPr>
                <a:xfrm>
                  <a:off x="39251015" y="27973681"/>
                  <a:ext cx="131978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72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00D9B01-4893-A3FD-031F-89C80F8403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51015" y="27973681"/>
                  <a:ext cx="1319785" cy="120032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86229F-B1E3-5AEC-972E-5CC7F7A58DE5}"/>
                </a:ext>
              </a:extLst>
            </p:cNvPr>
            <p:cNvSpPr txBox="1"/>
            <p:nvPr/>
          </p:nvSpPr>
          <p:spPr>
            <a:xfrm>
              <a:off x="37231053" y="30403067"/>
              <a:ext cx="40206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Output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74AE7F-7179-0DA6-1550-1CE1E4AF5927}"/>
                    </a:ext>
                  </a:extLst>
                </p:cNvPr>
                <p:cNvSpPr txBox="1"/>
                <p:nvPr/>
              </p:nvSpPr>
              <p:spPr>
                <a:xfrm>
                  <a:off x="18470554" y="33146021"/>
                  <a:ext cx="13615972" cy="23083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Hidden Layers</a:t>
                  </a:r>
                  <a:endParaRPr lang="en-US" sz="4800" b="1" i="1" dirty="0">
                    <a:latin typeface="Cambria Math" panose="02040503050406030204" pitchFamily="18" charset="0"/>
                    <a:cs typeface="Helvetica" panose="020B0604020202020204" pitchFamily="34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8 ×</m:t>
                      </m:r>
                      <m:sSup>
                        <m:sSupPr>
                          <m:ctrlPr>
                            <a:rPr lang="en-US" sz="48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ℝ</m:t>
                          </m:r>
                        </m:e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128</m:t>
                          </m:r>
                        </m:sup>
                      </m:sSup>
                    </m:oMath>
                  </a14:m>
                  <a:r>
                    <a:rPr lang="en-US" sz="48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neurons (116,741 trainable parameters)</a:t>
                  </a:r>
                </a:p>
                <a:p>
                  <a:r>
                    <a:rPr lang="en-US" sz="48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activation function: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sz="480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800" i="0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tanh</m:t>
                          </m:r>
                        </m:fName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(⋅)</m:t>
                          </m:r>
                        </m:e>
                      </m:func>
                    </m:oMath>
                  </a14:m>
                  <a:endParaRPr lang="en-US" sz="4800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A74AE7F-7179-0DA6-1550-1CE1E4AF59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70554" y="33146021"/>
                  <a:ext cx="13615972" cy="2308324"/>
                </a:xfrm>
                <a:prstGeom prst="rect">
                  <a:avLst/>
                </a:prstGeom>
                <a:blipFill>
                  <a:blip r:embed="rId12"/>
                  <a:stretch>
                    <a:fillRect l="-2059" t="-6332" r="-1074" b="-126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6752FA-A698-B2D1-5D83-8B174F3DD21F}"/>
                </a:ext>
              </a:extLst>
            </p:cNvPr>
            <p:cNvSpPr txBox="1"/>
            <p:nvPr/>
          </p:nvSpPr>
          <p:spPr>
            <a:xfrm>
              <a:off x="7342458" y="29931116"/>
              <a:ext cx="35076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Input Layer</a:t>
              </a:r>
            </a:p>
          </p:txBody>
        </p: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172D923D-2408-BB15-1585-FEACC5D508A9}"/>
                </a:ext>
              </a:extLst>
            </p:cNvPr>
            <p:cNvSpPr/>
            <p:nvPr/>
          </p:nvSpPr>
          <p:spPr>
            <a:xfrm rot="16200000">
              <a:off x="23182893" y="20775370"/>
              <a:ext cx="548640" cy="23591520"/>
            </a:xfrm>
            <a:prstGeom prst="leftBrace">
              <a:avLst>
                <a:gd name="adj1" fmla="val 8333"/>
                <a:gd name="adj2" fmla="val 37016"/>
              </a:avLst>
            </a:prstGeom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5B410-39B7-3BA4-AC22-CB5099478CEA}"/>
                  </a:ext>
                </a:extLst>
              </p:cNvPr>
              <p:cNvSpPr txBox="1"/>
              <p:nvPr/>
            </p:nvSpPr>
            <p:spPr>
              <a:xfrm>
                <a:off x="1696065" y="37135000"/>
                <a:ext cx="22860000" cy="11480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𝜙</m:t>
                    </m:r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input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Gradient descent to find optimal weights and biases.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(</m:t>
                          </m:r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𝑘</m:t>
                          </m:r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+1)</m:t>
                          </m:r>
                        </m:sup>
                      </m:sSubSup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(</m:t>
                          </m:r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𝑘</m:t>
                          </m:r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−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𝜎</m:t>
                      </m:r>
                      <m:f>
                        <m:fPr>
                          <m:ctrlP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𝜕</m:t>
                          </m:r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ℒ</m:t>
                          </m:r>
                        </m:num>
                        <m:den>
                          <m: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kumimoji="0" lang="en-US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Helvetica" panose="020B0604020202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Helvetica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kumimoji="0" lang="en-US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Helvetica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0" lang="en-US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Helvetica" panose="020B0604020202020204" pitchFamily="34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Sup>
                            <m:sSubSupPr>
                              <m:ctrlPr>
                                <a:rPr kumimoji="0" lang="en-US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Helvetica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0" lang="en-US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Helvetica" panose="020B0604020202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Helvetica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kumimoji="0" lang="en-US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Helvetica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Helvetica" panose="020B0604020202020204" pitchFamily="34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sub>
                      </m:sSub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(</m:t>
                          </m:r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𝑘</m:t>
                          </m:r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+1)</m:t>
                          </m:r>
                        </m:sup>
                      </m:sSubSup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sz="4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𝑏</m:t>
                          </m:r>
                        </m:e>
                        <m:sub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(</m:t>
                          </m:r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𝑘</m:t>
                          </m:r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−</m:t>
                      </m:r>
                      <m:r>
                        <a:rPr lang="en-US" sz="4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𝜎</m:t>
                      </m:r>
                      <m:f>
                        <m:fPr>
                          <m:ctrlP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𝜕</m:t>
                          </m:r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  <m:t>ℒ</m:t>
                          </m:r>
                        </m:num>
                        <m:den>
                          <m: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4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Sup>
                            <m:sSubSupPr>
                              <m:ctrlP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4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4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Helvetica" panose="020B0604020202020204" pitchFamily="34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bSup>
                        </m:sub>
                      </m:sSub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𝜎</m:t>
                    </m:r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learning rate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Backward pass (backpropagation): apply the chain rule to calculate derivatives of the loss with respect to weights and biases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squared error loss function is minimized when the partial derivatives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Helvetica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Helvetica" panose="020B0604020202020204" pitchFamily="34" charset="0"/>
                          </a:rPr>
                          <m:t>𝜕</m:t>
                        </m:r>
                      </m:num>
                      <m:den>
                        <m:r>
                          <a:rPr kumimoji="0" lang="en-US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Helvetica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kumimoji="0" lang="en-US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Helvetica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0" lang="en-US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Helvetica" panose="020B0604020202020204" pitchFamily="34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0" lang="en-US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Helvetica" panose="020B060402020202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kumimoji="0" lang="en-US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Helvetica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Helvetica" panose="020B0604020202020204" pitchFamily="34" charset="0"/>
                          </a:rPr>
                          <m:t>𝑗</m:t>
                        </m:r>
                        <m:r>
                          <a:rPr kumimoji="0" lang="en-US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Helvetica" panose="020B0604020202020204" pitchFamily="34" charset="0"/>
                          </a:rPr>
                          <m:t>=1</m:t>
                        </m:r>
                      </m:sub>
                      <m:sup>
                        <m:r>
                          <a:rPr kumimoji="0" lang="en-US" sz="4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Helvetica" panose="020B0604020202020204" pitchFamily="34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kumimoji="0" lang="en-US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Helvetica" panose="020B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Helvetica" panose="020B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4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4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Helvetica" panose="020B0604020202020204" pitchFamily="34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kumimoji="0" lang="en-US" sz="4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Helvetica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0" lang="en-US" sz="4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Helvetica" panose="020B0604020202020204" pitchFamily="34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sz="4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Helvetica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0" lang="en-US" sz="4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Helvetica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0" lang="en-US" sz="4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Helvetica" panose="020B0604020202020204" pitchFamily="34" charset="0"/>
                                          </a:rPr>
                                          <m:t>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0" lang="en-US" sz="4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Helvetica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sz="4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Helvetica" panose="020B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=0</m:t>
                    </m:r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squared error loss function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ℒ</m:t>
                      </m:r>
                      <m:d>
                        <m:dPr>
                          <m:ctrlPr>
                            <a:rPr kumimoji="0" lang="en-US" sz="4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0" lang="en-US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en-US" sz="4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Helvetica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𝑗</m:t>
                          </m:r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sz="4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Helvetica" panose="020B0604020202020204" pitchFamily="34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Helvetica" panose="020B0604020202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Helvetica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Helvetica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Helvetica" panose="020B0604020202020204" pitchFamily="34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kumimoji="0" lang="en-US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Helvetica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lang="en-US" sz="4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Helvetica" panose="020B0604020202020204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Helvetica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0" lang="en-US" sz="4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Helvetica" panose="020B0604020202020204" pitchFamily="34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4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Helvetica" panose="020B0604020202020204" pitchFamily="34" charset="0"/>
                                            </a:rPr>
                                            <m:t>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en-US" sz="4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Helvetica" panose="020B0604020202020204" pitchFamily="34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sz="4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Helvetica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75B410-39B7-3BA4-AC22-CB5099478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065" y="37135000"/>
                <a:ext cx="22860000" cy="11480515"/>
              </a:xfrm>
              <a:prstGeom prst="rect">
                <a:avLst/>
              </a:prstGeom>
              <a:blipFill>
                <a:blip r:embed="rId13"/>
                <a:stretch>
                  <a:fillRect l="-1067" t="-1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7C3508-9FF3-648D-9077-D903240465ED}"/>
                  </a:ext>
                </a:extLst>
              </p:cNvPr>
              <p:cNvSpPr txBox="1"/>
              <p:nvPr/>
            </p:nvSpPr>
            <p:spPr>
              <a:xfrm>
                <a:off x="26389781" y="36989216"/>
                <a:ext cx="22860000" cy="8311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phi</m:t>
                    </m:r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input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Gradient descent to find optimal weights.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w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i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^{(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k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+1)}=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w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i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^{(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k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)}−\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sigma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frac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{\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partial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mathcal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L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}}{\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partial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w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i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}|_{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w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i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^{\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left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k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right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)}}</m:t>
                      </m:r>
                    </m:oMath>
                  </m:oMathPara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sigma</m:t>
                    </m:r>
                  </m:oMath>
                </a14:m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 learning rate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Backward pass (backpropagation): apply the chain rule to calculate derivatives of the loss with respect to weights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squared error loss function is minimized when the partial derivatives with respect to </a:t>
                </a:r>
                <a14:m>
                  <m:oMath xmlns:m="http://schemas.openxmlformats.org/officeDocument/2006/math"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frac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{\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partial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}{\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partial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w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_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i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}\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sum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_{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j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=1}^{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N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}\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left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(\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phi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_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j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−{\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hat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{\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phi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}}_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j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\</m:t>
                    </m:r>
                    <m:r>
                      <m:rPr>
                        <m:sty m:val="p"/>
                      </m:rP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right</m:t>
                    </m:r>
                    <m:r>
                      <a:rPr kumimoji="0" lang="en-US" sz="4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Helvetica" panose="020B0604020202020204" pitchFamily="34" charset="0"/>
                      </a:rPr>
                      <m:t>)^2=0</m:t>
                    </m:r>
                  </m:oMath>
                </a14:m>
                <a:endParaRPr kumimoji="0" 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squared error loss function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mathcal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L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}\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left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w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i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right</m:t>
                      </m:r>
                      <m:r>
                        <a:rPr kumimoji="0" lang="en-US" sz="4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" panose="020B0604020202020204" pitchFamily="34" charset="0"/>
                        </a:rPr>
                        <m:t>)=\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sum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_{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j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=1}^{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N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}\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left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(\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phi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j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−{\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hat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{\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phi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}}_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j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right</m:t>
                      </m:r>
                      <m:r>
                        <a:rPr kumimoji="0" lang="en-US" sz="4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Helvetica" panose="020B0604020202020204" pitchFamily="34" charset="0"/>
                        </a:rPr>
                        <m:t>)^2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B7C3508-9FF3-648D-9077-D90324046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9781" y="36989216"/>
                <a:ext cx="22860000" cy="8311891"/>
              </a:xfrm>
              <a:prstGeom prst="rect">
                <a:avLst/>
              </a:prstGeom>
              <a:blipFill>
                <a:blip r:embed="rId14"/>
                <a:stretch>
                  <a:fillRect l="-1067" t="-1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45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045D-3AAF-4909-CEB0-5ADADDC29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FA2D664-521A-03A5-0EAB-8EF180F690B9}"/>
                  </a:ext>
                </a:extLst>
              </p:cNvPr>
              <p:cNvSpPr txBox="1"/>
              <p:nvPr/>
            </p:nvSpPr>
            <p:spPr>
              <a:xfrm>
                <a:off x="3584003" y="13645006"/>
                <a:ext cx="3756678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24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2FA2D664-521A-03A5-0EAB-8EF180F69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003" y="13645006"/>
                <a:ext cx="3756678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A3DBC0B-ACAB-6E65-329F-EE378F17C9F6}"/>
                  </a:ext>
                </a:extLst>
              </p:cNvPr>
              <p:cNvSpPr txBox="1"/>
              <p:nvPr/>
            </p:nvSpPr>
            <p:spPr>
              <a:xfrm>
                <a:off x="4211687" y="15011052"/>
                <a:ext cx="33575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m:rPr>
                              <m:lit/>
                            </m:r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A3DBC0B-ACAB-6E65-329F-EE378F17C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687" y="15011052"/>
                <a:ext cx="3357593" cy="461665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21F3015-2947-2252-73DE-9D819264A213}"/>
                  </a:ext>
                </a:extLst>
              </p:cNvPr>
              <p:cNvSpPr txBox="1"/>
              <p:nvPr/>
            </p:nvSpPr>
            <p:spPr>
              <a:xfrm>
                <a:off x="3103107" y="14428810"/>
                <a:ext cx="29773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21F3015-2947-2252-73DE-9D819264A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107" y="14428810"/>
                <a:ext cx="2977376" cy="461665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3365D34-F398-15AE-C866-18024DA97C6A}"/>
                  </a:ext>
                </a:extLst>
              </p:cNvPr>
              <p:cNvSpPr txBox="1"/>
              <p:nvPr/>
            </p:nvSpPr>
            <p:spPr>
              <a:xfrm>
                <a:off x="12478068" y="14951359"/>
                <a:ext cx="2977376" cy="490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lit/>
                        </m:rP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pts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93365D34-F398-15AE-C866-18024DA97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8068" y="14951359"/>
                <a:ext cx="2977376" cy="490199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Title 2">
            <a:extLst>
              <a:ext uri="{FF2B5EF4-FFF2-40B4-BE49-F238E27FC236}">
                <a16:creationId xmlns:a16="http://schemas.microsoft.com/office/drawing/2014/main" id="{AD3B5D95-CB42-41D2-1E0A-F2DFAEA20585}"/>
              </a:ext>
            </a:extLst>
          </p:cNvPr>
          <p:cNvSpPr txBox="1">
            <a:spLocks/>
          </p:cNvSpPr>
          <p:nvPr/>
        </p:nvSpPr>
        <p:spPr>
          <a:xfrm>
            <a:off x="5376638" y="5685325"/>
            <a:ext cx="5656790" cy="3187511"/>
          </a:xfrm>
          <a:prstGeom prst="rect">
            <a:avLst/>
          </a:prstGeom>
          <a:effectLst/>
        </p:spPr>
        <p:txBody>
          <a:bodyPr/>
          <a:lstStyle>
            <a:lvl1pPr algn="ctr" defTabSz="2088613" rtl="0" eaLnBrk="0" fontAlgn="base" hangingPunct="0">
              <a:spcBef>
                <a:spcPct val="0"/>
              </a:spcBef>
              <a:spcAft>
                <a:spcPct val="0"/>
              </a:spcAft>
              <a:defRPr sz="20074" kern="1200">
                <a:solidFill>
                  <a:schemeClr val="tx1"/>
                </a:solidFill>
                <a:latin typeface="+mj-lt"/>
                <a:ea typeface="MS PGothic" panose="020B0600070205080204" pitchFamily="34" charset="-128"/>
                <a:cs typeface="ＭＳ Ｐゴシック" charset="0"/>
              </a:defRPr>
            </a:lvl1pPr>
            <a:lvl2pPr algn="ctr" defTabSz="2088613" rtl="0" eaLnBrk="0" fontAlgn="base" hangingPunct="0">
              <a:spcBef>
                <a:spcPct val="0"/>
              </a:spcBef>
              <a:spcAft>
                <a:spcPct val="0"/>
              </a:spcAft>
              <a:defRPr sz="20074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2pPr>
            <a:lvl3pPr algn="ctr" defTabSz="2088613" rtl="0" eaLnBrk="0" fontAlgn="base" hangingPunct="0">
              <a:spcBef>
                <a:spcPct val="0"/>
              </a:spcBef>
              <a:spcAft>
                <a:spcPct val="0"/>
              </a:spcAft>
              <a:defRPr sz="20074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3pPr>
            <a:lvl4pPr algn="ctr" defTabSz="2088613" rtl="0" eaLnBrk="0" fontAlgn="base" hangingPunct="0">
              <a:spcBef>
                <a:spcPct val="0"/>
              </a:spcBef>
              <a:spcAft>
                <a:spcPct val="0"/>
              </a:spcAft>
              <a:defRPr sz="20074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4pPr>
            <a:lvl5pPr algn="ctr" defTabSz="2088613" rtl="0" eaLnBrk="0" fontAlgn="base" hangingPunct="0">
              <a:spcBef>
                <a:spcPct val="0"/>
              </a:spcBef>
              <a:spcAft>
                <a:spcPct val="0"/>
              </a:spcAft>
              <a:defRPr sz="20074">
                <a:solidFill>
                  <a:schemeClr val="tx1"/>
                </a:solidFill>
                <a:latin typeface="Calibri" charset="0"/>
                <a:ea typeface="MS PGothic" panose="020B0600070205080204" pitchFamily="34" charset="-128"/>
                <a:cs typeface="ＭＳ Ｐゴシック" charset="0"/>
              </a:defRPr>
            </a:lvl5pPr>
            <a:lvl6pPr marL="457226" algn="ctr" defTabSz="2089268" rtl="0" fontAlgn="base">
              <a:spcBef>
                <a:spcPct val="0"/>
              </a:spcBef>
              <a:spcAft>
                <a:spcPct val="0"/>
              </a:spcAft>
              <a:defRPr sz="20102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50" algn="ctr" defTabSz="2089268" rtl="0" fontAlgn="base">
              <a:spcBef>
                <a:spcPct val="0"/>
              </a:spcBef>
              <a:spcAft>
                <a:spcPct val="0"/>
              </a:spcAft>
              <a:defRPr sz="20102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77" algn="ctr" defTabSz="2089268" rtl="0" fontAlgn="base">
              <a:spcBef>
                <a:spcPct val="0"/>
              </a:spcBef>
              <a:spcAft>
                <a:spcPct val="0"/>
              </a:spcAft>
              <a:defRPr sz="20102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903" algn="ctr" defTabSz="2089268" rtl="0" fontAlgn="base">
              <a:spcBef>
                <a:spcPct val="0"/>
              </a:spcBef>
              <a:spcAft>
                <a:spcPct val="0"/>
              </a:spcAft>
              <a:defRPr sz="20102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en-US" sz="2000" dirty="0">
                <a:effectLst/>
                <a:latin typeface="Helvetica" panose="020B0604020202020204" pitchFamily="34" charset="0"/>
              </a:rPr>
              <a:t>First deriving hydrostatic equilibrium throughout the domain with a diffuse interface</a:t>
            </a:r>
            <a:r>
              <a:rPr lang="en-US" sz="2000" dirty="0">
                <a:effectLst/>
                <a:latin typeface="Helvetica" pitchFamily="2" charset="0"/>
              </a:rPr>
              <a:t>:</a:t>
            </a:r>
          </a:p>
          <a:p>
            <a:pPr algn="l"/>
            <a:endParaRPr lang="en-US" sz="2000" dirty="0">
              <a:effectLst/>
              <a:latin typeface="Helvetica" pitchFamily="2" charset="0"/>
            </a:endParaRPr>
          </a:p>
          <a:p>
            <a:pPr algn="l"/>
            <a:endParaRPr lang="en-US" sz="2000" dirty="0">
              <a:latin typeface="Helvetica" pitchFamily="2" charset="0"/>
            </a:endParaRPr>
          </a:p>
          <a:p>
            <a:pPr algn="l"/>
            <a:endParaRPr lang="en-US" sz="1600" dirty="0">
              <a:effectLst/>
              <a:latin typeface="Helvetica" pitchFamily="2" charset="0"/>
            </a:endParaRPr>
          </a:p>
          <a:p>
            <a:pPr algn="l"/>
            <a:endParaRPr lang="en-US" altLang="en-US" sz="2000" dirty="0">
              <a:effectLst/>
              <a:latin typeface="Helvetica" panose="020B0604020202020204" pitchFamily="34" charset="0"/>
            </a:endParaRPr>
          </a:p>
          <a:p>
            <a:pPr algn="l"/>
            <a:endParaRPr lang="en-US" altLang="en-US" sz="2000" dirty="0">
              <a:latin typeface="Helvetic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0193156-D9BE-8410-7CAE-18F9F9A4C789}"/>
                  </a:ext>
                </a:extLst>
              </p:cNvPr>
              <p:cNvSpPr txBox="1"/>
              <p:nvPr/>
            </p:nvSpPr>
            <p:spPr>
              <a:xfrm>
                <a:off x="5478649" y="7046864"/>
                <a:ext cx="2612328" cy="634789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 b="0" i="0" smtClean="0"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mix</m:t>
                              </m:r>
                            </m:sub>
                          </m:s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sz="20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10193156-D9BE-8410-7CAE-18F9F9A4C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649" y="7046864"/>
                <a:ext cx="2612328" cy="6347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5CF4350-54D7-C5B5-19C5-F87F48488BC5}"/>
                  </a:ext>
                </a:extLst>
              </p:cNvPr>
              <p:cNvSpPr txBox="1"/>
              <p:nvPr/>
            </p:nvSpPr>
            <p:spPr>
              <a:xfrm>
                <a:off x="8450276" y="7120636"/>
                <a:ext cx="1979260" cy="504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mix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C5CF4350-54D7-C5B5-19C5-F87F48488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276" y="7120636"/>
                <a:ext cx="1979260" cy="504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B19C269-C479-A28D-2A72-4576EE181F17}"/>
                  </a:ext>
                </a:extLst>
              </p:cNvPr>
              <p:cNvSpPr txBox="1"/>
              <p:nvPr/>
            </p:nvSpPr>
            <p:spPr>
              <a:xfrm>
                <a:off x="13030442" y="4564920"/>
                <a:ext cx="3795297" cy="524952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effectLst/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𝒜</m:t>
                              </m:r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cosh</m:t>
                              </m:r>
                            </m:e>
                            <m:sup>
                              <m: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ℬ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𝜂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effectLst/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>
                  <a:effectLst/>
                  <a:latin typeface="Helvetica" pitchFamily="2" charset="0"/>
                </a:endParaRPr>
              </a:p>
            </p:txBody>
          </p:sp>
        </mc:Choice>
        <mc:Fallback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4B19C269-C479-A28D-2A72-4576EE181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0442" y="4564920"/>
                <a:ext cx="3795297" cy="5249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96AA9D7C-233F-6B08-8533-6A882E9ABEAF}"/>
              </a:ext>
            </a:extLst>
          </p:cNvPr>
          <p:cNvCxnSpPr>
            <a:cxnSpLocks/>
          </p:cNvCxnSpPr>
          <p:nvPr/>
        </p:nvCxnSpPr>
        <p:spPr>
          <a:xfrm flipV="1">
            <a:off x="13126531" y="5031655"/>
            <a:ext cx="220256" cy="112931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85FDCDA-1B96-F1E9-71EE-AC2741C831DA}"/>
                  </a:ext>
                </a:extLst>
              </p:cNvPr>
              <p:cNvSpPr txBox="1"/>
              <p:nvPr/>
            </p:nvSpPr>
            <p:spPr>
              <a:xfrm>
                <a:off x="13703925" y="5173409"/>
                <a:ext cx="1665373" cy="45448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𝒜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b="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b="0" i="1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485FDCDA-1B96-F1E9-71EE-AC2741C83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03925" y="5173409"/>
                <a:ext cx="1665373" cy="454483"/>
              </a:xfrm>
              <a:prstGeom prst="rect">
                <a:avLst/>
              </a:prstGeom>
              <a:blipFill>
                <a:blip r:embed="rId9"/>
                <a:stretch>
                  <a:fillRect b="-9459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9B061AE-26E1-1ADE-3B87-CD5CC0BA7FCE}"/>
                  </a:ext>
                </a:extLst>
              </p:cNvPr>
              <p:cNvSpPr txBox="1"/>
              <p:nvPr/>
            </p:nvSpPr>
            <p:spPr>
              <a:xfrm>
                <a:off x="15160366" y="5176385"/>
                <a:ext cx="1665373" cy="45448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ℬ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4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B9B061AE-26E1-1ADE-3B87-CD5CC0BA7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0366" y="5176385"/>
                <a:ext cx="1665373" cy="454483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2EF6FFD1-0885-20E5-F73C-CA40903FBC70}"/>
                  </a:ext>
                </a:extLst>
              </p:cNvPr>
              <p:cNvSpPr txBox="1"/>
              <p:nvPr/>
            </p:nvSpPr>
            <p:spPr>
              <a:xfrm>
                <a:off x="8332330" y="7721845"/>
                <a:ext cx="2398257" cy="553357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i="1">
                                  <a:effectLst/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effectLst/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𝜂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1600" b="0" i="0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>
                  <a:effectLst/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2EF6FFD1-0885-20E5-F73C-CA40903FB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2330" y="7721845"/>
                <a:ext cx="2398257" cy="55335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DECB9EF-F420-3756-5190-7A6BD2624060}"/>
                  </a:ext>
                </a:extLst>
              </p:cNvPr>
              <p:cNvSpPr txBox="1"/>
              <p:nvPr/>
            </p:nvSpPr>
            <p:spPr>
              <a:xfrm>
                <a:off x="8228893" y="8252746"/>
                <a:ext cx="1445705" cy="338554"/>
              </a:xfrm>
              <a:prstGeom prst="rect">
                <a:avLst/>
              </a:prstGeom>
              <a:noFill/>
              <a:effectLst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</a:rPr>
                        <m:t>=1−</m:t>
                      </m:r>
                      <m:sSub>
                        <m:sSub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1600" dirty="0">
                  <a:effectLst/>
                </a:endParaRPr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0DECB9EF-F420-3756-5190-7A6BD2624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893" y="8252746"/>
                <a:ext cx="144570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Content Placeholder 3">
                <a:extLst>
                  <a:ext uri="{FF2B5EF4-FFF2-40B4-BE49-F238E27FC236}">
                    <a16:creationId xmlns:a16="http://schemas.microsoft.com/office/drawing/2014/main" id="{9E42E80E-9D3B-5E46-9E49-1C5CFFB8F8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50448" y="5142769"/>
                <a:ext cx="5187927" cy="3069204"/>
              </a:xfrm>
              <a:prstGeom prst="rect">
                <a:avLst/>
              </a:prstGeom>
            </p:spPr>
            <p:txBody>
              <a:bodyPr/>
              <a:lstStyle>
                <a:lvl1pPr marL="1143000" indent="-1143000" algn="l" defTabSz="4572000" rtl="0" eaLnBrk="1" latinLnBrk="0" hangingPunct="1">
                  <a:lnSpc>
                    <a:spcPct val="90000"/>
                  </a:lnSpc>
                  <a:spcBef>
                    <a:spcPts val="5000"/>
                  </a:spcBef>
                  <a:buFont typeface="Arial" panose="020B0604020202020204" pitchFamily="34" charset="0"/>
                  <a:buChar char="•"/>
                  <a:defRPr sz="1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1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715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10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01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87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573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59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145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431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latin typeface="Helvetica" pitchFamily="2" charset="0"/>
                  </a:rPr>
                  <a:t>conversion of gravitational potential energy into kinetic energy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200" dirty="0">
                  <a:latin typeface="Helvetica" pitchFamily="2" charset="0"/>
                </a:endParaRP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RT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latin typeface="Helvetica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dirty="0">
                            <a:latin typeface="Cambria Math" panose="02040503050406030204" pitchFamily="18" charset="0"/>
                          </a:rPr>
                          <m:t>RT</m:t>
                        </m:r>
                      </m:sub>
                    </m:sSub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𝑔𝑘</m:t>
                        </m:r>
                      </m:e>
                    </m:rad>
                  </m:oMath>
                </a14:m>
                <a:endParaRPr lang="en-US" sz="1800" dirty="0">
                  <a:latin typeface="Helvetica" pitchFamily="2" charset="0"/>
                </a:endParaRP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800" dirty="0">
                  <a:latin typeface="Helvetica" pitchFamily="2" charset="0"/>
                </a:endParaRP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RT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𝑔</m:t>
                    </m:r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Helvetica" pitchFamily="2" charset="0"/>
                  </a:rPr>
                  <a:t>, 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800" dirty="0">
                    <a:latin typeface="Helvetica" pitchFamily="2" charset="0"/>
                  </a:rPr>
                  <a:t>growth parameter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800" dirty="0">
                    <a:latin typeface="Helvetica" pitchFamily="2" charset="0"/>
                  </a:rPr>
                  <a:t> 0.05-0.15</a:t>
                </a:r>
              </a:p>
            </p:txBody>
          </p:sp>
        </mc:Choice>
        <mc:Fallback xmlns="">
          <p:sp>
            <p:nvSpPr>
              <p:cNvPr id="180" name="Content Placeholder 3">
                <a:extLst>
                  <a:ext uri="{FF2B5EF4-FFF2-40B4-BE49-F238E27FC236}">
                    <a16:creationId xmlns:a16="http://schemas.microsoft.com/office/drawing/2014/main" id="{9E42E80E-9D3B-5E46-9E49-1C5CFFB8F8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0448" y="5142769"/>
                <a:ext cx="5187927" cy="3069204"/>
              </a:xfrm>
              <a:prstGeom prst="rect">
                <a:avLst/>
              </a:prstGeom>
              <a:blipFill>
                <a:blip r:embed="rId13"/>
                <a:stretch>
                  <a:fillRect l="-940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Content Placeholder 30">
                <a:extLst>
                  <a:ext uri="{FF2B5EF4-FFF2-40B4-BE49-F238E27FC236}">
                    <a16:creationId xmlns:a16="http://schemas.microsoft.com/office/drawing/2014/main" id="{DCD163B3-AB7C-59D7-2C48-233C873A89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44176" y="9058308"/>
                <a:ext cx="6512773" cy="4809382"/>
              </a:xfrm>
              <a:prstGeom prst="rect">
                <a:avLst/>
              </a:prstGeom>
            </p:spPr>
            <p:txBody>
              <a:bodyPr/>
              <a:lstStyle>
                <a:lvl1pPr marL="1143000" indent="-1143000" algn="l" defTabSz="4572000" rtl="0" eaLnBrk="1" latinLnBrk="0" hangingPunct="1">
                  <a:lnSpc>
                    <a:spcPct val="90000"/>
                  </a:lnSpc>
                  <a:spcBef>
                    <a:spcPts val="5000"/>
                  </a:spcBef>
                  <a:buFont typeface="Arial" panose="020B0604020202020204" pitchFamily="34" charset="0"/>
                  <a:buChar char="•"/>
                  <a:defRPr sz="1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1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715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10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01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87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573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59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145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431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– Implicit Large Eddy Simulation (</a:t>
                </a:r>
                <a:r>
                  <a:rPr lang="en-US" altLang="en-US" sz="2000" dirty="0" err="1">
                    <a:solidFill>
                      <a:prstClr val="black"/>
                    </a:solidFill>
                    <a:latin typeface="Helvetica" pitchFamily="2" charset="0"/>
                  </a:rPr>
                  <a:t>iLES</a:t>
                </a: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):</a:t>
                </a: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   no physical diffusivity,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∈100</m:t>
                    </m:r>
                  </m:oMath>
                </a14:m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 [sec]</a:t>
                </a: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endParaRPr lang="en-US" sz="1000" dirty="0">
                  <a:solidFill>
                    <a:prstClr val="black"/>
                  </a:solidFill>
                  <a:latin typeface="Helvetica" pitchFamily="2" charset="0"/>
                </a:endParaRP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– Temperature: 300 [K],</a:t>
                </a: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   Pressure: 1 [bar]</a:t>
                </a: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=9.81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 [m/s</a:t>
                </a:r>
                <a:r>
                  <a:rPr lang="en-US" sz="2000" baseline="30000" dirty="0">
                    <a:solidFill>
                      <a:prstClr val="black"/>
                    </a:solidFill>
                    <a:latin typeface="Helvetica" pitchFamily="2" charset="0"/>
                  </a:rPr>
                  <a:t>2</a:t>
                </a: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]</a:t>
                </a: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gamma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lit/>
                      </m:rP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-law gases</a:t>
                </a: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endParaRPr lang="en-US" sz="1000" dirty="0">
                  <a:solidFill>
                    <a:prstClr val="black"/>
                  </a:solidFill>
                  <a:latin typeface="Helvetica" pitchFamily="2" charset="0"/>
                </a:endParaRP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– Boundary Conditions: periodic in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,</a:t>
                </a: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	                          wall/gravity in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dirty="0">
                  <a:solidFill>
                    <a:prstClr val="black"/>
                  </a:solidFill>
                  <a:latin typeface="Helvetica" pitchFamily="2" charset="0"/>
                </a:endParaRP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endParaRPr lang="en-US" sz="1000" i="1" dirty="0">
                  <a:solidFill>
                    <a:prstClr val="black"/>
                  </a:solidFill>
                  <a:latin typeface="Helvetica" pitchFamily="2" charset="0"/>
                </a:endParaRP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–</a:t>
                </a:r>
                <a:r>
                  <a:rPr lang="en-US" altLang="en-US" sz="2000" i="1" dirty="0">
                    <a:solidFill>
                      <a:prstClr val="black"/>
                    </a:solidFill>
                    <a:latin typeface="Helvetica" pitchFamily="2" charset="0"/>
                  </a:rPr>
                  <a:t> </a:t>
                </a: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  <a:ea typeface="Cambria" panose="02040503050406030204" pitchFamily="18" charset="0"/>
                    <a:cs typeface="Arial" panose="020B0604020202020204" pitchFamily="34" charset="0"/>
                  </a:rPr>
                  <a:t>Primarily on </a:t>
                </a:r>
                <a:r>
                  <a:rPr lang="en-US" sz="2000" dirty="0">
                    <a:solidFill>
                      <a:prstClr val="black"/>
                    </a:solidFill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CZ</a:t>
                </a: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 </a:t>
                </a:r>
                <a:r>
                  <a:rPr lang="en-US" sz="2000" dirty="0">
                    <a:solidFill>
                      <a:prstClr val="black"/>
                    </a:solidFill>
                    <a:latin typeface="Courier New" panose="02070309020205020404" pitchFamily="49" charset="0"/>
                    <a:ea typeface="Cambria" panose="02040503050406030204" pitchFamily="18" charset="0"/>
                    <a:cs typeface="Courier New" panose="02070309020205020404" pitchFamily="49" charset="0"/>
                  </a:rPr>
                  <a:t>DANE</a:t>
                </a: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  <a:ea typeface="Cambria" panose="02040503050406030204" pitchFamily="18" charset="0"/>
                    <a:cs typeface="Arial" panose="020B0604020202020204" pitchFamily="34" charset="0"/>
                  </a:rPr>
                  <a:t>, Intel Sapphire Rapids </a:t>
                </a:r>
              </a:p>
              <a:p>
                <a:pPr marL="0" indent="0" defTabSz="914400">
                  <a:lnSpc>
                    <a:spcPct val="100000"/>
                  </a:lnSpc>
                  <a:spcBef>
                    <a:spcPts val="0"/>
                  </a:spcBef>
                  <a:buFontTx/>
                  <a:buNone/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  <a:ea typeface="Cambria" panose="02040503050406030204" pitchFamily="18" charset="0"/>
                    <a:cs typeface="Arial" panose="020B0604020202020204" pitchFamily="34" charset="0"/>
                  </a:rPr>
                  <a:t>   (Xeon(R) Platinum 8480+) 112 cores/node</a:t>
                </a:r>
                <a:endParaRPr lang="en-US" sz="2000" dirty="0">
                  <a:solidFill>
                    <a:prstClr val="black"/>
                  </a:solidFill>
                  <a:latin typeface="Helvetica" pitchFamily="2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3" name="Content Placeholder 30">
                <a:extLst>
                  <a:ext uri="{FF2B5EF4-FFF2-40B4-BE49-F238E27FC236}">
                    <a16:creationId xmlns:a16="http://schemas.microsoft.com/office/drawing/2014/main" id="{DCD163B3-AB7C-59D7-2C48-233C873A8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4176" y="9058308"/>
                <a:ext cx="6512773" cy="4809382"/>
              </a:xfrm>
              <a:prstGeom prst="rect">
                <a:avLst/>
              </a:prstGeom>
              <a:blipFill>
                <a:blip r:embed="rId14"/>
                <a:stretch>
                  <a:fillRect l="-1030" t="-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6" name="Content Placeholder 5">
                <a:extLst>
                  <a:ext uri="{FF2B5EF4-FFF2-40B4-BE49-F238E27FC236}">
                    <a16:creationId xmlns:a16="http://schemas.microsoft.com/office/drawing/2014/main" id="{DE5B6996-DC0A-FD4D-6268-490456663D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502968" y="15593331"/>
                <a:ext cx="8169109" cy="4687337"/>
              </a:xfrm>
              <a:prstGeom prst="rect">
                <a:avLst/>
              </a:prstGeom>
            </p:spPr>
            <p:txBody>
              <a:bodyPr/>
              <a:lstStyle>
                <a:lvl1pPr marL="1143000" indent="-1143000" algn="l" defTabSz="4572000" rtl="0" eaLnBrk="1" latinLnBrk="0" hangingPunct="1">
                  <a:lnSpc>
                    <a:spcPct val="90000"/>
                  </a:lnSpc>
                  <a:spcBef>
                    <a:spcPts val="5000"/>
                  </a:spcBef>
                  <a:buFont typeface="Arial" panose="020B0604020202020204" pitchFamily="34" charset="0"/>
                  <a:buChar char="•"/>
                  <a:defRPr sz="1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1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715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10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01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87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573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59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145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431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–</a:t>
                </a: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 </a:t>
                </a:r>
                <a:r>
                  <a:rPr lang="en-US" sz="2000" b="1" dirty="0">
                    <a:solidFill>
                      <a:prstClr val="black"/>
                    </a:solidFill>
                    <a:latin typeface="Helvetica" pitchFamily="2" charset="0"/>
                  </a:rPr>
                  <a:t>Mesh resolution</a:t>
                </a: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pts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endParaRPr lang="en-US" sz="2000" dirty="0">
                  <a:solidFill>
                    <a:prstClr val="black"/>
                  </a:solidFill>
                  <a:latin typeface="Helvetica" pitchFamily="2" charset="0"/>
                </a:endParaRP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endParaRPr lang="en-US" altLang="en-US" sz="600" dirty="0">
                  <a:solidFill>
                    <a:prstClr val="black"/>
                  </a:solidFill>
                  <a:latin typeface="Helvetica" pitchFamily="2" charset="0"/>
                </a:endParaRP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– </a:t>
                </a:r>
                <a:r>
                  <a:rPr lang="en-US" altLang="en-US" sz="2000" b="1" dirty="0">
                    <a:solidFill>
                      <a:prstClr val="black"/>
                    </a:solidFill>
                    <a:latin typeface="Helvetica" pitchFamily="2" charset="0"/>
                  </a:rPr>
                  <a:t>Dimensions</a:t>
                </a: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: 2-D</a:t>
                </a: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endParaRPr lang="en-US" altLang="en-US" sz="600" dirty="0">
                  <a:solidFill>
                    <a:prstClr val="black"/>
                  </a:solidFill>
                  <a:latin typeface="Helvetica" pitchFamily="2" charset="0"/>
                </a:endParaRP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–</a:t>
                </a: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 </a:t>
                </a:r>
                <a:r>
                  <a:rPr lang="en-US" sz="2000" b="1" dirty="0">
                    <a:solidFill>
                      <a:prstClr val="black"/>
                    </a:solidFill>
                    <a:latin typeface="Helvetica" pitchFamily="2" charset="0"/>
                  </a:rPr>
                  <a:t>Mixing models</a:t>
                </a: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:</a:t>
                </a: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   AFLES (no surface tension,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, miscible)</a:t>
                </a: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endParaRPr lang="en-US" altLang="en-US" sz="600" dirty="0">
                  <a:solidFill>
                    <a:prstClr val="black"/>
                  </a:solidFill>
                  <a:latin typeface="Helvetica" pitchFamily="2" charset="0"/>
                </a:endParaRP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– </a:t>
                </a:r>
                <a:r>
                  <a:rPr lang="en-US" altLang="en-US" sz="2000" b="1" dirty="0">
                    <a:solidFill>
                      <a:prstClr val="black"/>
                    </a:solidFill>
                    <a:latin typeface="Helvetica" pitchFamily="2" charset="0"/>
                  </a:rPr>
                  <a:t>Density</a:t>
                </a: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: </a:t>
                </a: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Atwood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0.5, </m:t>
                    </m:r>
                    <m:r>
                      <a:rPr lang="en-US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≡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m:rPr>
                        <m:lit/>
                      </m:rP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)</a:t>
                </a: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prstClr val="black"/>
                    </a:solidFill>
                    <a:latin typeface="Aptos" panose="02110004020202020204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≡ </m:t>
                    </m:r>
                    <m:f>
                      <m:f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sz="20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sz="200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sz="2000" dirty="0">
                  <a:solidFill>
                    <a:prstClr val="black"/>
                  </a:solidFill>
                  <a:latin typeface="Helvetica" pitchFamily="2" charset="0"/>
                </a:endParaRP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endParaRPr lang="en-US" altLang="en-US" sz="600" dirty="0">
                  <a:solidFill>
                    <a:prstClr val="black"/>
                  </a:solidFill>
                  <a:latin typeface="Helvetica" pitchFamily="2" charset="0"/>
                </a:endParaRP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endParaRPr lang="en-US" altLang="en-US" sz="600" dirty="0">
                  <a:solidFill>
                    <a:prstClr val="black"/>
                  </a:solidFill>
                  <a:latin typeface="Helvetica" pitchFamily="2" charset="0"/>
                </a:endParaRP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– </a:t>
                </a:r>
                <a:r>
                  <a:rPr lang="en-US" altLang="en-US" sz="2000" b="1" dirty="0">
                    <a:solidFill>
                      <a:prstClr val="black"/>
                    </a:solidFill>
                    <a:latin typeface="Helvetica" pitchFamily="2" charset="0"/>
                  </a:rPr>
                  <a:t>Viscosity</a:t>
                </a:r>
                <a:r>
                  <a:rPr lang="en-US" alt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: </a:t>
                </a:r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Reynolds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,∞</m:t>
                    </m:r>
                    <m: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prstClr val="black"/>
                    </a:solidFill>
                    <a:latin typeface="Helvetica" pitchFamily="2" charset="0"/>
                  </a:rPr>
                  <a:t>(inviscid)</a:t>
                </a:r>
              </a:p>
              <a:p>
                <a:pPr marL="0" indent="0">
                  <a:spcBef>
                    <a:spcPts val="42"/>
                  </a:spcBef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prstClr val="black"/>
                    </a:solidFill>
                    <a:latin typeface="Aptos" panose="02110004020202020204"/>
                  </a:rPr>
                  <a:t>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Re</m:t>
                    </m:r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inertial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viscous</m:t>
                        </m:r>
                      </m:den>
                    </m:f>
                    <m: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≡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acc>
                    <m:sSub>
                      <m:sSub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rad>
                    <m:r>
                      <m:rPr>
                        <m:lit/>
                      </m:rPr>
                      <a:rPr 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en-US" sz="2000" dirty="0">
                  <a:solidFill>
                    <a:prstClr val="black"/>
                  </a:solidFill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6" name="Content Placeholder 5">
                <a:extLst>
                  <a:ext uri="{FF2B5EF4-FFF2-40B4-BE49-F238E27FC236}">
                    <a16:creationId xmlns:a16="http://schemas.microsoft.com/office/drawing/2014/main" id="{DE5B6996-DC0A-FD4D-6268-49045666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02968" y="15593331"/>
                <a:ext cx="8169109" cy="4687337"/>
              </a:xfrm>
              <a:prstGeom prst="rect">
                <a:avLst/>
              </a:prstGeom>
              <a:blipFill>
                <a:blip r:embed="rId15"/>
                <a:stretch>
                  <a:fillRect l="-746" t="-13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Content Placeholder 2">
                <a:extLst>
                  <a:ext uri="{FF2B5EF4-FFF2-40B4-BE49-F238E27FC236}">
                    <a16:creationId xmlns:a16="http://schemas.microsoft.com/office/drawing/2014/main" id="{1E727C33-3E28-8DA5-F50A-EC9B02D0E04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7090" y="7721845"/>
                <a:ext cx="2621307" cy="490128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1143000" indent="-1143000" algn="l" defTabSz="4572000" rtl="0" eaLnBrk="1" latinLnBrk="0" hangingPunct="1">
                  <a:lnSpc>
                    <a:spcPct val="90000"/>
                  </a:lnSpc>
                  <a:spcBef>
                    <a:spcPts val="5000"/>
                  </a:spcBef>
                  <a:buFont typeface="Arial" panose="020B0604020202020204" pitchFamily="34" charset="0"/>
                  <a:buChar char="•"/>
                  <a:defRPr sz="1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1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715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10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01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87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573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59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145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431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2863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=4∫</m:t>
                      </m:r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̅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7" name="Content Placeholder 2">
                <a:extLst>
                  <a:ext uri="{FF2B5EF4-FFF2-40B4-BE49-F238E27FC236}">
                    <a16:creationId xmlns:a16="http://schemas.microsoft.com/office/drawing/2014/main" id="{1E727C33-3E28-8DA5-F50A-EC9B02D0E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97090" y="7721845"/>
                <a:ext cx="2621307" cy="490128"/>
              </a:xfrm>
              <a:prstGeom prst="rect">
                <a:avLst/>
              </a:prstGeom>
              <a:blipFill>
                <a:blip r:embed="rId16"/>
                <a:stretch>
                  <a:fillRect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Content Placeholder 1">
                <a:extLst>
                  <a:ext uri="{FF2B5EF4-FFF2-40B4-BE49-F238E27FC236}">
                    <a16:creationId xmlns:a16="http://schemas.microsoft.com/office/drawing/2014/main" id="{02CC94F7-A752-569F-8EC8-3E6527DDED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76013" y="10146896"/>
                <a:ext cx="3477249" cy="712455"/>
              </a:xfrm>
              <a:prstGeom prst="rect">
                <a:avLst/>
              </a:prstGeom>
              <a:effectLst/>
            </p:spPr>
            <p:txBody>
              <a:bodyPr/>
              <a:lstStyle>
                <a:lvl1pPr marL="1565595" indent="-1565595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4509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3394430" indent="-1304086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2765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2pPr>
                <a:lvl3pPr marL="5223266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0909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3pPr>
                <a:lvl4pPr marL="7313613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9054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4pPr>
                <a:lvl5pPr marL="9403957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9054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5pPr>
                <a:lvl6pPr marL="11495887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86049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676209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766371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7150" indent="0">
                  <a:buNone/>
                </a:pPr>
                <a:r>
                  <a:rPr lang="en-US" sz="18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800" i="1" dirty="0">
                        <a:latin typeface="Cambria Math" panose="02040503050406030204" pitchFamily="18" charset="0"/>
                      </a:rPr>
                      <m:t>)=</m:t>
                    </m:r>
                    <m:rad>
                      <m:radPr>
                        <m:degHide m:val="on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sz="1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sz="18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08" name="Content Placeholder 1">
                <a:extLst>
                  <a:ext uri="{FF2B5EF4-FFF2-40B4-BE49-F238E27FC236}">
                    <a16:creationId xmlns:a16="http://schemas.microsoft.com/office/drawing/2014/main" id="{02CC94F7-A752-569F-8EC8-3E6527DDE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6013" y="10146896"/>
                <a:ext cx="3477249" cy="71245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8" name="Content Placeholder 1">
                <a:extLst>
                  <a:ext uri="{FF2B5EF4-FFF2-40B4-BE49-F238E27FC236}">
                    <a16:creationId xmlns:a16="http://schemas.microsoft.com/office/drawing/2014/main" id="{89C60D46-57C9-7C2F-F4E2-A0D723AAD4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534123" y="9548917"/>
                <a:ext cx="4235209" cy="1225015"/>
              </a:xfrm>
              <a:prstGeom prst="rect">
                <a:avLst/>
              </a:prstGeom>
              <a:effectLst/>
            </p:spPr>
            <p:txBody>
              <a:bodyPr/>
              <a:lstStyle>
                <a:lvl1pPr marL="1565595" indent="-1565595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4509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3394430" indent="-1304086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2765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2pPr>
                <a:lvl3pPr marL="5223266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0909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3pPr>
                <a:lvl4pPr marL="7313613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9054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4pPr>
                <a:lvl5pPr marL="9403957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9054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5pPr>
                <a:lvl6pPr marL="11495887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86049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676209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766371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7150" indent="0">
                  <a:buNone/>
                </a:pP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Helvetica" pitchFamily="2" charset="0"/>
                  </a:rPr>
                  <a:t>: growth parameter [-] </a:t>
                </a:r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𝑔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ra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b="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28" name="Content Placeholder 1">
                <a:extLst>
                  <a:ext uri="{FF2B5EF4-FFF2-40B4-BE49-F238E27FC236}">
                    <a16:creationId xmlns:a16="http://schemas.microsoft.com/office/drawing/2014/main" id="{89C60D46-57C9-7C2F-F4E2-A0D723AAD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4123" y="9548917"/>
                <a:ext cx="4235209" cy="1225015"/>
              </a:xfrm>
              <a:prstGeom prst="rect">
                <a:avLst/>
              </a:prstGeom>
              <a:blipFill>
                <a:blip r:embed="rId18"/>
                <a:stretch>
                  <a:fillRect t="-2488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Content Placeholder 1">
                <a:extLst>
                  <a:ext uri="{FF2B5EF4-FFF2-40B4-BE49-F238E27FC236}">
                    <a16:creationId xmlns:a16="http://schemas.microsoft.com/office/drawing/2014/main" id="{E66D3077-EB86-3C94-3C25-3CA0A6D281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379217" y="10342296"/>
                <a:ext cx="1798512" cy="948691"/>
              </a:xfrm>
              <a:prstGeom prst="rect">
                <a:avLst/>
              </a:prstGeom>
              <a:effectLst/>
            </p:spPr>
            <p:txBody>
              <a:bodyPr/>
              <a:lstStyle>
                <a:lvl1pPr marL="1565595" indent="-1565595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4509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3394430" indent="-1304086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2765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2pPr>
                <a:lvl3pPr marL="5223266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0909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3pPr>
                <a:lvl4pPr marL="7313613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9054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4pPr>
                <a:lvl5pPr marL="9403957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9054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5pPr>
                <a:lvl6pPr marL="11495887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86049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676209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766371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715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i="1" smtClean="0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̇"/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000" i="1" smtClean="0"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000" i="1" smtClean="0">
                              <a:effectLst/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0" smtClean="0">
                                  <a:effectLst/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  <m:r>
                            <a:rPr lang="en-US" sz="2000" i="1" smtClean="0">
                              <a:effectLst/>
                              <a:latin typeface="Cambria Math" panose="02040503050406030204" pitchFamily="18" charset="0"/>
                            </a:rPr>
                            <m:t>𝑔h</m:t>
                          </m:r>
                        </m:den>
                      </m:f>
                      <m:r>
                        <a:rPr lang="en-US" sz="2000" b="0" i="1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effectLst/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29" name="Content Placeholder 1">
                <a:extLst>
                  <a:ext uri="{FF2B5EF4-FFF2-40B4-BE49-F238E27FC236}">
                    <a16:creationId xmlns:a16="http://schemas.microsoft.com/office/drawing/2014/main" id="{E66D3077-EB86-3C94-3C25-3CA0A6D28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9217" y="10342296"/>
                <a:ext cx="1798512" cy="94869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Content Placeholder 1">
                <a:extLst>
                  <a:ext uri="{FF2B5EF4-FFF2-40B4-BE49-F238E27FC236}">
                    <a16:creationId xmlns:a16="http://schemas.microsoft.com/office/drawing/2014/main" id="{9D622324-7405-A005-5630-DDA429A667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108487" y="8078744"/>
                <a:ext cx="1798511" cy="815726"/>
              </a:xfrm>
              <a:prstGeom prst="rect">
                <a:avLst/>
              </a:prstGeom>
              <a:effectLst/>
            </p:spPr>
            <p:txBody>
              <a:bodyPr/>
              <a:lstStyle>
                <a:lvl1pPr marL="1565595" indent="-1565595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4509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ＭＳ Ｐゴシック" charset="0"/>
                  </a:defRPr>
                </a:lvl1pPr>
                <a:lvl2pPr marL="3394430" indent="-1304086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12765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2pPr>
                <a:lvl3pPr marL="5223266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0909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3pPr>
                <a:lvl4pPr marL="7313613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–"/>
                  <a:defRPr sz="9054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4pPr>
                <a:lvl5pPr marL="9403957" indent="-1044308" algn="l" defTabSz="2088613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9054" kern="1200">
                    <a:solidFill>
                      <a:schemeClr val="tx1"/>
                    </a:solidFill>
                    <a:latin typeface="+mn-lt"/>
                    <a:ea typeface="MS PGothic" panose="020B0600070205080204" pitchFamily="34" charset="-128"/>
                    <a:cs typeface="+mn-cs"/>
                  </a:defRPr>
                </a:lvl5pPr>
                <a:lvl6pPr marL="11495887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3586049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5676209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7766371" indent="-1045081" algn="l" defTabSz="2090161" rtl="0" eaLnBrk="1" latinLnBrk="0" hangingPunct="1">
                  <a:spcBef>
                    <a:spcPct val="20000"/>
                  </a:spcBef>
                  <a:buFont typeface="Arial"/>
                  <a:buChar char="•"/>
                  <a:defRPr sz="9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715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nary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dy</m:t>
                      </m:r>
                    </m:oMath>
                  </m:oMathPara>
                </a14:m>
                <a:endParaRPr lang="en-US" sz="20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230" name="Content Placeholder 1">
                <a:extLst>
                  <a:ext uri="{FF2B5EF4-FFF2-40B4-BE49-F238E27FC236}">
                    <a16:creationId xmlns:a16="http://schemas.microsoft.com/office/drawing/2014/main" id="{9D622324-7405-A005-5630-DDA429A66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8487" y="8078744"/>
                <a:ext cx="1798511" cy="81572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2" name="Content Placeholder 1">
                <a:extLst>
                  <a:ext uri="{FF2B5EF4-FFF2-40B4-BE49-F238E27FC236}">
                    <a16:creationId xmlns:a16="http://schemas.microsoft.com/office/drawing/2014/main" id="{4D32CE9D-0344-8608-E69A-990C49065D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916526" y="11845787"/>
                <a:ext cx="10272454" cy="2807249"/>
              </a:xfrm>
              <a:prstGeom prst="rect">
                <a:avLst/>
              </a:prstGeom>
            </p:spPr>
            <p:txBody>
              <a:bodyPr/>
              <a:lstStyle>
                <a:lvl1pPr marL="1143000" indent="-1143000" algn="l" defTabSz="4572000" rtl="0" eaLnBrk="1" latinLnBrk="0" hangingPunct="1">
                  <a:lnSpc>
                    <a:spcPct val="90000"/>
                  </a:lnSpc>
                  <a:spcBef>
                    <a:spcPts val="5000"/>
                  </a:spcBef>
                  <a:buFont typeface="Arial" panose="020B0604020202020204" pitchFamily="34" charset="0"/>
                  <a:buChar char="•"/>
                  <a:defRPr sz="14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1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715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10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001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87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2573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59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145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431000" indent="-1143000" algn="l" defTabSz="4572000" rtl="0" eaLnBrk="1" latinLnBrk="0" hangingPunct="1">
                  <a:lnSpc>
                    <a:spcPct val="90000"/>
                  </a:lnSpc>
                  <a:spcBef>
                    <a:spcPts val="2500"/>
                  </a:spcBef>
                  <a:buFont typeface="Arial" panose="020B0604020202020204" pitchFamily="34" charset="0"/>
                  <a:buChar char="•"/>
                  <a:defRPr sz="9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endParaRPr lang="en-US" sz="16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𝜃</m:t>
                    </m:r>
                  </m:oMath>
                </a14:m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the mixing ratio (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𝜃</m:t>
                    </m:r>
                    <m:r>
                      <a:rPr lang="en-US" sz="220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20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d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𝜃</m:t>
                    </m:r>
                    <m:r>
                      <a:rPr lang="en-US" sz="220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=0</m:t>
                    </m:r>
                  </m:oMath>
                </a14:m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fully segregated,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𝜃</m:t>
                    </m:r>
                    <m:r>
                      <a:rPr lang="en-US" sz="220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=1</m:t>
                    </m:r>
                  </m:oMath>
                </a14:m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fully mixed).</a:t>
                </a:r>
                <a:endParaRPr lang="en-US" sz="2200" i="1" dirty="0">
                  <a:latin typeface="Cambria Math" panose="02040503050406030204" pitchFamily="18" charset="0"/>
                  <a:cs typeface="Helvetica" panose="020B0604020202020204" pitchFamily="34" charset="0"/>
                </a:endParaRP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2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acc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(</m:t>
                        </m:r>
                        <m:r>
                          <a:rPr lang="en-US" sz="22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⋅</m:t>
                        </m:r>
                        <m:r>
                          <a:rPr lang="en-US" sz="220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22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is the ensemble mean: 2-D average in height.</a:t>
                </a:r>
              </a:p>
              <a:p>
                <a:pPr marL="0" indent="0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∫</m:t>
                          </m:r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acc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∫</m:t>
                          </m:r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acc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200" i="1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4∫</m:t>
                          </m:r>
                          <m:acc>
                            <m:accPr>
                              <m:chr m:val="̅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  <m:r>
                            <m:rPr>
                              <m:sty m:val="p"/>
                            </m:rPr>
                            <a:rPr lang="en-US" sz="22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2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32" name="Content Placeholder 1">
                <a:extLst>
                  <a:ext uri="{FF2B5EF4-FFF2-40B4-BE49-F238E27FC236}">
                    <a16:creationId xmlns:a16="http://schemas.microsoft.com/office/drawing/2014/main" id="{4D32CE9D-0344-8608-E69A-990C49065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6526" y="11845787"/>
                <a:ext cx="10272454" cy="2807249"/>
              </a:xfrm>
              <a:prstGeom prst="rect">
                <a:avLst/>
              </a:prstGeom>
              <a:blipFill>
                <a:blip r:embed="rId21"/>
                <a:stretch>
                  <a:fillRect l="-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4E2D3656-4800-1B55-2B23-1FE201900962}"/>
                  </a:ext>
                </a:extLst>
              </p:cNvPr>
              <p:cNvSpPr txBox="1"/>
              <p:nvPr/>
            </p:nvSpPr>
            <p:spPr>
              <a:xfrm>
                <a:off x="19851100" y="14405126"/>
                <a:ext cx="6585044" cy="13395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Mixing Layer width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=</m:t>
                    </m:r>
                    <m:r>
                      <a:rPr lang="en-US" sz="1800" i="1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𝐶</m:t>
                    </m:r>
                    <m:nary>
                      <m:naryPr>
                        <m:ctrlPr>
                          <a:rPr lang="en-US" sz="18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𝑥</m:t>
                            </m:r>
                          </m:sub>
                        </m:sSub>
                      </m:sup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acc>
                        <m:r>
                          <a:rPr lang="en-US" sz="18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̅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cs typeface="Helvetica" panose="020B0604020202020204" pitchFamily="34" charset="0"/>
                                  </a:rPr>
                                  <m:t>ℓ</m:t>
                                </m:r>
                              </m:sub>
                            </m:sSub>
                          </m:e>
                        </m:acc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cs typeface="Helvetica" panose="020B0604020202020204" pitchFamily="34" charset="0"/>
                      </a:rPr>
                      <m:t>𝐶</m:t>
                    </m:r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0" i="1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cs typeface="Helvetica" panose="020B0604020202020204" pitchFamily="34" charset="0"/>
                              </a:rPr>
                              <m:t>𝑥</m:t>
                            </m:r>
                          </m:sub>
                        </m:sSub>
                      </m:sup>
                      <m:e>
                        <m:acc>
                          <m:accPr>
                            <m:chr m:val="̅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 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defined up to a multiplicative normalization factor</a:t>
                </a:r>
              </a:p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for a linear mixing width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m:rPr>
                        <m:lit/>
                      </m:rPr>
                      <a:rPr lang="en-US" sz="1600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,</a:t>
                </a:r>
              </a:p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sz="16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 for a diffuse interface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[1−</m:t>
                    </m:r>
                    <m:func>
                      <m:func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lit/>
                          </m:rPr>
                          <a:rPr lang="en-US" sz="16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)]</m:t>
                        </m:r>
                      </m:e>
                    </m:func>
                  </m:oMath>
                </a14:m>
                <a:endParaRPr lang="en-US" sz="20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mc:Choice>
        <mc:Fallback xmlns="">
          <p:sp>
            <p:nvSpPr>
              <p:cNvPr id="249" name="TextBox 248">
                <a:extLst>
                  <a:ext uri="{FF2B5EF4-FFF2-40B4-BE49-F238E27FC236}">
                    <a16:creationId xmlns:a16="http://schemas.microsoft.com/office/drawing/2014/main" id="{4E2D3656-4800-1B55-2B23-1FE20190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1100" y="14405126"/>
                <a:ext cx="6585044" cy="1339534"/>
              </a:xfrm>
              <a:prstGeom prst="rect">
                <a:avLst/>
              </a:prstGeom>
              <a:blipFill>
                <a:blip r:embed="rId22"/>
                <a:stretch>
                  <a:fillRect l="-740" t="-36818" b="-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897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A diagram of a computer flowchart&#10;&#10;AI-generated content may be incorrect.">
            <a:extLst>
              <a:ext uri="{FF2B5EF4-FFF2-40B4-BE49-F238E27FC236}">
                <a16:creationId xmlns:a16="http://schemas.microsoft.com/office/drawing/2014/main" id="{80C968CF-C495-02EF-E3A6-6AFA9E72F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24" y="2076134"/>
            <a:ext cx="21169376" cy="436438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0693A79-61B2-947F-6B2A-BAA2DDD1F4EF}"/>
              </a:ext>
            </a:extLst>
          </p:cNvPr>
          <p:cNvGrpSpPr/>
          <p:nvPr/>
        </p:nvGrpSpPr>
        <p:grpSpPr>
          <a:xfrm>
            <a:off x="24890727" y="7381478"/>
            <a:ext cx="15009042" cy="6931424"/>
            <a:chOff x="24890727" y="7381478"/>
            <a:chExt cx="15009042" cy="6931424"/>
          </a:xfrm>
        </p:grpSpPr>
        <p:pic>
          <p:nvPicPr>
            <p:cNvPr id="77" name="Picture 76" descr="A diagram of a cube with different colored squares&#10;&#10;AI-generated content may be incorrect.">
              <a:extLst>
                <a:ext uri="{FF2B5EF4-FFF2-40B4-BE49-F238E27FC236}">
                  <a16:creationId xmlns:a16="http://schemas.microsoft.com/office/drawing/2014/main" id="{D70FADB8-7EC7-8BDA-64AF-0F57AE820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47827" y="7381478"/>
              <a:ext cx="6751942" cy="6931424"/>
            </a:xfrm>
            <a:prstGeom prst="rect">
              <a:avLst/>
            </a:prstGeom>
          </p:spPr>
        </p:pic>
        <p:pic>
          <p:nvPicPr>
            <p:cNvPr id="79" name="Picture 78" descr="A graph of a training line&#10;&#10;AI-generated content may be incorrect.">
              <a:extLst>
                <a:ext uri="{FF2B5EF4-FFF2-40B4-BE49-F238E27FC236}">
                  <a16:creationId xmlns:a16="http://schemas.microsoft.com/office/drawing/2014/main" id="{122EDE4D-3E43-210F-98B4-D7C0E5F43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90727" y="7935748"/>
              <a:ext cx="8739348" cy="55969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A2817-A061-9EEF-A448-A76FD4E7CB01}"/>
              </a:ext>
            </a:extLst>
          </p:cNvPr>
          <p:cNvGrpSpPr/>
          <p:nvPr/>
        </p:nvGrpSpPr>
        <p:grpSpPr>
          <a:xfrm>
            <a:off x="28149150" y="19652359"/>
            <a:ext cx="15324497" cy="10576182"/>
            <a:chOff x="28149150" y="19652359"/>
            <a:chExt cx="15324497" cy="10576182"/>
          </a:xfrm>
        </p:grpSpPr>
        <p:pic>
          <p:nvPicPr>
            <p:cNvPr id="73" name="Picture 72" descr="A colorful background with white lines&#10;&#10;AI-generated content may be incorrect.">
              <a:extLst>
                <a:ext uri="{FF2B5EF4-FFF2-40B4-BE49-F238E27FC236}">
                  <a16:creationId xmlns:a16="http://schemas.microsoft.com/office/drawing/2014/main" id="{030E3DAE-E617-FBA7-472A-474D55265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9150" y="19652359"/>
              <a:ext cx="7558249" cy="5303520"/>
            </a:xfrm>
            <a:prstGeom prst="rect">
              <a:avLst/>
            </a:prstGeom>
          </p:spPr>
        </p:pic>
        <p:pic>
          <p:nvPicPr>
            <p:cNvPr id="75" name="Picture 74" descr="A graph of a wave&#10;&#10;AI-generated content may be incorrect.">
              <a:extLst>
                <a:ext uri="{FF2B5EF4-FFF2-40B4-BE49-F238E27FC236}">
                  <a16:creationId xmlns:a16="http://schemas.microsoft.com/office/drawing/2014/main" id="{A9223CD9-0CD5-F135-12CD-862FD008E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3907" y="19652359"/>
              <a:ext cx="7592236" cy="5303520"/>
            </a:xfrm>
            <a:prstGeom prst="rect">
              <a:avLst/>
            </a:prstGeom>
          </p:spPr>
        </p:pic>
        <p:pic>
          <p:nvPicPr>
            <p:cNvPr id="23" name="Picture 22" descr="A graph of pressure with arrows&#10;&#10;AI-generated content may be incorrect.">
              <a:extLst>
                <a:ext uri="{FF2B5EF4-FFF2-40B4-BE49-F238E27FC236}">
                  <a16:creationId xmlns:a16="http://schemas.microsoft.com/office/drawing/2014/main" id="{5F1716D6-AB8D-6A1E-0DC6-CAFB30617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49150" y="24925021"/>
              <a:ext cx="7558249" cy="5303520"/>
            </a:xfrm>
            <a:prstGeom prst="rect">
              <a:avLst/>
            </a:prstGeom>
          </p:spPr>
        </p:pic>
        <p:pic>
          <p:nvPicPr>
            <p:cNvPr id="25" name="Picture 24" descr="A red and blue gradient&#10;&#10;AI-generated content may be incorrect.">
              <a:extLst>
                <a:ext uri="{FF2B5EF4-FFF2-40B4-BE49-F238E27FC236}">
                  <a16:creationId xmlns:a16="http://schemas.microsoft.com/office/drawing/2014/main" id="{6B8AF1FA-F567-48FB-EF6C-F22FFFBFF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440" y="24925021"/>
              <a:ext cx="7789207" cy="5303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732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D41AB3CD-CB4F-6940-5CBD-86744072F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084" y="3141266"/>
            <a:ext cx="19924370" cy="835934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8723A96A-CB1A-8B28-56DD-2A01E75C7AEA}"/>
              </a:ext>
            </a:extLst>
          </p:cNvPr>
          <p:cNvGrpSpPr/>
          <p:nvPr/>
        </p:nvGrpSpPr>
        <p:grpSpPr>
          <a:xfrm>
            <a:off x="12364769" y="-11864395"/>
            <a:ext cx="36576002" cy="24598025"/>
            <a:chOff x="12364769" y="-11864395"/>
            <a:chExt cx="36576002" cy="2459802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C7806C1-9A02-11B9-84C9-621E4C7B1C8B}"/>
                </a:ext>
              </a:extLst>
            </p:cNvPr>
            <p:cNvGrpSpPr/>
            <p:nvPr/>
          </p:nvGrpSpPr>
          <p:grpSpPr>
            <a:xfrm>
              <a:off x="12364769" y="-11864395"/>
              <a:ext cx="36576002" cy="24598025"/>
              <a:chOff x="16110860" y="-6424668"/>
              <a:chExt cx="36576002" cy="24598025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9B6F597-496F-821F-7928-593EBF5F7C36}"/>
                  </a:ext>
                </a:extLst>
              </p:cNvPr>
              <p:cNvGrpSpPr/>
              <p:nvPr/>
            </p:nvGrpSpPr>
            <p:grpSpPr>
              <a:xfrm>
                <a:off x="16110860" y="-6424668"/>
                <a:ext cx="36576002" cy="23277770"/>
                <a:chOff x="16110860" y="-6424668"/>
                <a:chExt cx="36576002" cy="23277770"/>
              </a:xfrm>
            </p:grpSpPr>
            <p:pic>
              <p:nvPicPr>
                <p:cNvPr id="13" name="Picture 12" descr="A graph with blue dots&#10;&#10;AI-generated content may be incorrect.">
                  <a:extLst>
                    <a:ext uri="{FF2B5EF4-FFF2-40B4-BE49-F238E27FC236}">
                      <a16:creationId xmlns:a16="http://schemas.microsoft.com/office/drawing/2014/main" id="{18DF5DFD-334A-D2C9-85B0-2D98F4573F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210477" y="5880302"/>
                  <a:ext cx="16711962" cy="10972800"/>
                </a:xfrm>
                <a:prstGeom prst="rect">
                  <a:avLst/>
                </a:prstGeom>
              </p:spPr>
            </p:pic>
            <p:pic>
              <p:nvPicPr>
                <p:cNvPr id="31" name="Picture 30" descr="A graph of a growth&#10;&#10;AI-generated content may be incorrect.">
                  <a:extLst>
                    <a:ext uri="{FF2B5EF4-FFF2-40B4-BE49-F238E27FC236}">
                      <a16:creationId xmlns:a16="http://schemas.microsoft.com/office/drawing/2014/main" id="{9D5864E8-80F7-A960-CE54-86768D039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727" t="69344" r="4772" b="16811"/>
                <a:stretch>
                  <a:fillRect/>
                </a:stretch>
              </p:blipFill>
              <p:spPr>
                <a:xfrm>
                  <a:off x="37754574" y="13761329"/>
                  <a:ext cx="10367963" cy="1519238"/>
                </a:xfrm>
                <a:prstGeom prst="rect">
                  <a:avLst/>
                </a:prstGeom>
              </p:spPr>
            </p:pic>
            <p:sp>
              <p:nvSpPr>
                <p:cNvPr id="32" name="Arc 31">
                  <a:extLst>
                    <a:ext uri="{FF2B5EF4-FFF2-40B4-BE49-F238E27FC236}">
                      <a16:creationId xmlns:a16="http://schemas.microsoft.com/office/drawing/2014/main" id="{F3BCBFBA-CD80-02F5-3BDF-E95D3A94EEA1}"/>
                    </a:ext>
                  </a:extLst>
                </p:cNvPr>
                <p:cNvSpPr/>
                <p:nvPr/>
              </p:nvSpPr>
              <p:spPr>
                <a:xfrm rot="5400000">
                  <a:off x="24722460" y="-15036268"/>
                  <a:ext cx="19352801" cy="36576002"/>
                </a:xfrm>
                <a:prstGeom prst="arc">
                  <a:avLst>
                    <a:gd name="adj1" fmla="val 17680758"/>
                    <a:gd name="adj2" fmla="val 0"/>
                  </a:avLst>
                </a:prstGeom>
                <a:ln w="76200">
                  <a:solidFill>
                    <a:srgbClr val="FF0000"/>
                  </a:solidFill>
                  <a:prstDash val="dash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D9779AF-997C-B39E-110C-E197F6112F8A}"/>
                  </a:ext>
                </a:extLst>
              </p:cNvPr>
              <p:cNvSpPr txBox="1"/>
              <p:nvPr/>
            </p:nvSpPr>
            <p:spPr>
              <a:xfrm>
                <a:off x="41302022" y="17097148"/>
                <a:ext cx="38698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  <a:cs typeface="Arial" panose="020B0604020202020204" pitchFamily="34" charset="0"/>
                  </a:rPr>
                  <a:t>Self-similar Growth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FE6CADE-292A-0413-6CB3-B9843FE55018}"/>
                  </a:ext>
                </a:extLst>
              </p:cNvPr>
              <p:cNvSpPr txBox="1"/>
              <p:nvPr/>
            </p:nvSpPr>
            <p:spPr>
              <a:xfrm>
                <a:off x="34398860" y="17096139"/>
                <a:ext cx="386982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latin typeface="Helvetica" pitchFamily="2" charset="0"/>
                    <a:cs typeface="Arial" panose="020B0604020202020204" pitchFamily="34" charset="0"/>
                  </a:rPr>
                  <a:t>Transition to Turbulence</a:t>
                </a:r>
              </a:p>
            </p:txBody>
          </p:sp>
          <p:sp>
            <p:nvSpPr>
              <p:cNvPr id="40" name="Left Brace 39">
                <a:extLst>
                  <a:ext uri="{FF2B5EF4-FFF2-40B4-BE49-F238E27FC236}">
                    <a16:creationId xmlns:a16="http://schemas.microsoft.com/office/drawing/2014/main" id="{3FE56E91-A776-648B-0677-022E346F1364}"/>
                  </a:ext>
                </a:extLst>
              </p:cNvPr>
              <p:cNvSpPr/>
              <p:nvPr/>
            </p:nvSpPr>
            <p:spPr>
              <a:xfrm rot="16200000">
                <a:off x="36074072" y="15358779"/>
                <a:ext cx="365760" cy="3108960"/>
              </a:xfrm>
              <a:prstGeom prst="leftBrac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  <p:sp>
            <p:nvSpPr>
              <p:cNvPr id="41" name="Left Brace 40">
                <a:extLst>
                  <a:ext uri="{FF2B5EF4-FFF2-40B4-BE49-F238E27FC236}">
                    <a16:creationId xmlns:a16="http://schemas.microsoft.com/office/drawing/2014/main" id="{7F2FE9EE-45E5-654A-2B87-722E8DCC8269}"/>
                  </a:ext>
                </a:extLst>
              </p:cNvPr>
              <p:cNvSpPr/>
              <p:nvPr/>
            </p:nvSpPr>
            <p:spPr>
              <a:xfrm rot="16200000">
                <a:off x="42976800" y="11792619"/>
                <a:ext cx="365760" cy="10241280"/>
              </a:xfrm>
              <a:prstGeom prst="leftBrace">
                <a:avLst/>
              </a:prstGeom>
              <a:ln w="381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n>
                    <a:solidFill>
                      <a:sysClr val="windowText" lastClr="000000"/>
                    </a:solidFill>
                  </a:ln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Content Placeholder 2">
                  <a:extLst>
                    <a:ext uri="{FF2B5EF4-FFF2-40B4-BE49-F238E27FC236}">
                      <a16:creationId xmlns:a16="http://schemas.microsoft.com/office/drawing/2014/main" id="{9195F97E-83E2-37C6-C16E-AD6306ED616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242622" y="6509543"/>
                  <a:ext cx="4027965" cy="623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>
                  <a:noAutofit/>
                </a:bodyPr>
                <a:lstStyle>
                  <a:lvl1pPr marL="1143000" indent="-1143000" algn="l" defTabSz="4572000" rtl="0" eaLnBrk="1" latinLnBrk="0" hangingPunct="1">
                    <a:lnSpc>
                      <a:spcPct val="90000"/>
                    </a:lnSpc>
                    <a:spcBef>
                      <a:spcPts val="5000"/>
                    </a:spcBef>
                    <a:buFont typeface="Arial" panose="020B0604020202020204" pitchFamily="34" charset="0"/>
                    <a:buChar char="•"/>
                    <a:defRPr sz="14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0" indent="-1143000" algn="l" defTabSz="4572000" rtl="0" eaLnBrk="1" latinLnBrk="0" hangingPunct="1">
                    <a:lnSpc>
                      <a:spcPct val="90000"/>
                    </a:lnSpc>
                    <a:spcBef>
                      <a:spcPts val="2500"/>
                    </a:spcBef>
                    <a:buFont typeface="Arial" panose="020B0604020202020204" pitchFamily="34" charset="0"/>
                    <a:buChar char="•"/>
                    <a:defRPr sz="1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5715000" indent="-1143000" algn="l" defTabSz="4572000" rtl="0" eaLnBrk="1" latinLnBrk="0" hangingPunct="1">
                    <a:lnSpc>
                      <a:spcPct val="90000"/>
                    </a:lnSpc>
                    <a:spcBef>
                      <a:spcPts val="2500"/>
                    </a:spcBef>
                    <a:buFont typeface="Arial" panose="020B0604020202020204" pitchFamily="34" charset="0"/>
                    <a:buChar char="•"/>
                    <a:defRPr sz="10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8001000" indent="-1143000" algn="l" defTabSz="4572000" rtl="0" eaLnBrk="1" latinLnBrk="0" hangingPunct="1">
                    <a:lnSpc>
                      <a:spcPct val="90000"/>
                    </a:lnSpc>
                    <a:spcBef>
                      <a:spcPts val="2500"/>
                    </a:spcBef>
                    <a:buFont typeface="Arial" panose="020B0604020202020204" pitchFamily="34" charset="0"/>
                    <a:buChar char="•"/>
                    <a:defRPr sz="9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0287000" indent="-1143000" algn="l" defTabSz="4572000" rtl="0" eaLnBrk="1" latinLnBrk="0" hangingPunct="1">
                    <a:lnSpc>
                      <a:spcPct val="90000"/>
                    </a:lnSpc>
                    <a:spcBef>
                      <a:spcPts val="2500"/>
                    </a:spcBef>
                    <a:buFont typeface="Arial" panose="020B0604020202020204" pitchFamily="34" charset="0"/>
                    <a:buChar char="•"/>
                    <a:defRPr sz="9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2573000" indent="-1143000" algn="l" defTabSz="4572000" rtl="0" eaLnBrk="1" latinLnBrk="0" hangingPunct="1">
                    <a:lnSpc>
                      <a:spcPct val="90000"/>
                    </a:lnSpc>
                    <a:spcBef>
                      <a:spcPts val="2500"/>
                    </a:spcBef>
                    <a:buFont typeface="Arial" panose="020B0604020202020204" pitchFamily="34" charset="0"/>
                    <a:buChar char="•"/>
                    <a:defRPr sz="9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4859000" indent="-1143000" algn="l" defTabSz="4572000" rtl="0" eaLnBrk="1" latinLnBrk="0" hangingPunct="1">
                    <a:lnSpc>
                      <a:spcPct val="90000"/>
                    </a:lnSpc>
                    <a:spcBef>
                      <a:spcPts val="2500"/>
                    </a:spcBef>
                    <a:buFont typeface="Arial" panose="020B0604020202020204" pitchFamily="34" charset="0"/>
                    <a:buChar char="•"/>
                    <a:defRPr sz="9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7145000" indent="-1143000" algn="l" defTabSz="4572000" rtl="0" eaLnBrk="1" latinLnBrk="0" hangingPunct="1">
                    <a:lnSpc>
                      <a:spcPct val="90000"/>
                    </a:lnSpc>
                    <a:spcBef>
                      <a:spcPts val="2500"/>
                    </a:spcBef>
                    <a:buFont typeface="Arial" panose="020B0604020202020204" pitchFamily="34" charset="0"/>
                    <a:buChar char="•"/>
                    <a:defRPr sz="9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9431000" indent="-1143000" algn="l" defTabSz="4572000" rtl="0" eaLnBrk="1" latinLnBrk="0" hangingPunct="1">
                    <a:lnSpc>
                      <a:spcPct val="90000"/>
                    </a:lnSpc>
                    <a:spcBef>
                      <a:spcPts val="2500"/>
                    </a:spcBef>
                    <a:buFont typeface="Arial" panose="020B0604020202020204" pitchFamily="34" charset="0"/>
                    <a:buChar char="•"/>
                    <a:defRPr sz="9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2863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200" i="1" smtClean="0">
                            <a:latin typeface="Cambria Math" panose="02040503050406030204" pitchFamily="18" charset="0"/>
                          </a:rPr>
                          <m:t>=4∫</m:t>
                        </m:r>
                        <m:acc>
                          <m:accPr>
                            <m:chr m:val="̅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acc>
                        <m:d>
                          <m:d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acc>
                              <m:accPr>
                                <m:chr m:val="̅"/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320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m:rPr>
                            <m:sty m:val="p"/>
                          </m:rPr>
                          <a:rPr lang="en-US" sz="320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20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Content Placeholder 2">
                  <a:extLst>
                    <a:ext uri="{FF2B5EF4-FFF2-40B4-BE49-F238E27FC236}">
                      <a16:creationId xmlns:a16="http://schemas.microsoft.com/office/drawing/2014/main" id="{9195F97E-83E2-37C6-C16E-AD6306ED61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42622" y="6509543"/>
                  <a:ext cx="4027965" cy="623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Content Placeholder 1">
                  <a:extLst>
                    <a:ext uri="{FF2B5EF4-FFF2-40B4-BE49-F238E27FC236}">
                      <a16:creationId xmlns:a16="http://schemas.microsoft.com/office/drawing/2014/main" id="{D60EAE6B-E45A-3294-2660-DF656F81F24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425753" y="7167548"/>
                  <a:ext cx="2844834" cy="1107126"/>
                </a:xfrm>
                <a:prstGeom prst="rect">
                  <a:avLst/>
                </a:prstGeom>
                <a:solidFill>
                  <a:schemeClr val="bg1"/>
                </a:solidFill>
                <a:effectLst/>
              </p:spPr>
              <p:txBody>
                <a:bodyPr/>
                <a:lstStyle>
                  <a:lvl1pPr marL="1565595" indent="-1565595" algn="l" defTabSz="20886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4509" kern="1200">
                      <a:solidFill>
                        <a:schemeClr val="tx1"/>
                      </a:solidFill>
                      <a:latin typeface="+mn-lt"/>
                      <a:ea typeface="MS PGothic" panose="020B0600070205080204" pitchFamily="34" charset="-128"/>
                      <a:cs typeface="ＭＳ Ｐゴシック" charset="0"/>
                    </a:defRPr>
                  </a:lvl1pPr>
                  <a:lvl2pPr marL="3394430" indent="-1304086" algn="l" defTabSz="20886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12765" kern="1200">
                      <a:solidFill>
                        <a:schemeClr val="tx1"/>
                      </a:solidFill>
                      <a:latin typeface="+mn-lt"/>
                      <a:ea typeface="MS PGothic" panose="020B0600070205080204" pitchFamily="34" charset="-128"/>
                      <a:cs typeface="+mn-cs"/>
                    </a:defRPr>
                  </a:lvl2pPr>
                  <a:lvl3pPr marL="5223266" indent="-1044308" algn="l" defTabSz="20886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0909" kern="1200">
                      <a:solidFill>
                        <a:schemeClr val="tx1"/>
                      </a:solidFill>
                      <a:latin typeface="+mn-lt"/>
                      <a:ea typeface="MS PGothic" panose="020B0600070205080204" pitchFamily="34" charset="-128"/>
                      <a:cs typeface="+mn-cs"/>
                    </a:defRPr>
                  </a:lvl3pPr>
                  <a:lvl4pPr marL="7313613" indent="-1044308" algn="l" defTabSz="20886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–"/>
                    <a:defRPr sz="9054" kern="1200">
                      <a:solidFill>
                        <a:schemeClr val="tx1"/>
                      </a:solidFill>
                      <a:latin typeface="+mn-lt"/>
                      <a:ea typeface="MS PGothic" panose="020B0600070205080204" pitchFamily="34" charset="-128"/>
                      <a:cs typeface="+mn-cs"/>
                    </a:defRPr>
                  </a:lvl4pPr>
                  <a:lvl5pPr marL="9403957" indent="-1044308" algn="l" defTabSz="20886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9054" kern="1200">
                      <a:solidFill>
                        <a:schemeClr val="tx1"/>
                      </a:solidFill>
                      <a:latin typeface="+mn-lt"/>
                      <a:ea typeface="MS PGothic" panose="020B0600070205080204" pitchFamily="34" charset="-128"/>
                      <a:cs typeface="+mn-cs"/>
                    </a:defRPr>
                  </a:lvl5pPr>
                  <a:lvl6pPr marL="11495887" indent="-1045081" algn="l" defTabSz="2090161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9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3586049" indent="-1045081" algn="l" defTabSz="2090161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9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5676209" indent="-1045081" algn="l" defTabSz="2090161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9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17766371" indent="-1045081" algn="l" defTabSz="2090161" rtl="0" eaLnBrk="1" latinLnBrk="0" hangingPunct="1">
                    <a:spcBef>
                      <a:spcPct val="20000"/>
                    </a:spcBef>
                    <a:buFont typeface="Arial"/>
                    <a:buChar char="•"/>
                    <a:defRPr sz="91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57150" indent="0">
                    <a:buNone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supHide m:val="on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/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nary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44" name="Content Placeholder 1">
                  <a:extLst>
                    <a:ext uri="{FF2B5EF4-FFF2-40B4-BE49-F238E27FC236}">
                      <a16:creationId xmlns:a16="http://schemas.microsoft.com/office/drawing/2014/main" id="{D60EAE6B-E45A-3294-2660-DF656F81F2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5753" y="7167548"/>
                  <a:ext cx="2844834" cy="11071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6" name="Picture 45" descr="A graph with red and blue lines&#10;&#10;AI-generated content may be incorrect.">
              <a:extLst>
                <a:ext uri="{FF2B5EF4-FFF2-40B4-BE49-F238E27FC236}">
                  <a16:creationId xmlns:a16="http://schemas.microsoft.com/office/drawing/2014/main" id="{2A94A95A-5541-09FD-6349-6E855D2BA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171"/>
            <a:stretch>
              <a:fillRect/>
            </a:stretch>
          </p:blipFill>
          <p:spPr>
            <a:xfrm>
              <a:off x="28482788" y="440576"/>
              <a:ext cx="1439192" cy="109727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639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1AC74745-56CC-4CA3-EC1C-BB3A4C1E95DC}"/>
              </a:ext>
            </a:extLst>
          </p:cNvPr>
          <p:cNvGrpSpPr/>
          <p:nvPr/>
        </p:nvGrpSpPr>
        <p:grpSpPr>
          <a:xfrm>
            <a:off x="5454494" y="23495778"/>
            <a:ext cx="20477986" cy="10326414"/>
            <a:chOff x="4304120" y="11608578"/>
            <a:chExt cx="20477986" cy="10326414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44787DD7-033B-77DA-17ED-F783FD97F2F4}"/>
                </a:ext>
              </a:extLst>
            </p:cNvPr>
            <p:cNvGrpSpPr/>
            <p:nvPr/>
          </p:nvGrpSpPr>
          <p:grpSpPr>
            <a:xfrm>
              <a:off x="4332375" y="16773739"/>
              <a:ext cx="6593560" cy="5152955"/>
              <a:chOff x="9453908" y="26025913"/>
              <a:chExt cx="6593560" cy="5152955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96A5CEA-59A4-E7D5-FE27-6FCEA3380D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04" t="7704" r="8853" b="5266"/>
              <a:stretch>
                <a:fillRect/>
              </a:stretch>
            </p:blipFill>
            <p:spPr>
              <a:xfrm>
                <a:off x="9899550" y="26025913"/>
                <a:ext cx="6147918" cy="4774817"/>
              </a:xfrm>
              <a:prstGeom prst="rect">
                <a:avLst/>
              </a:prstGeom>
            </p:spPr>
          </p:pic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2AC0D634-695D-6E8D-C176-F3A49236FF63}"/>
                  </a:ext>
                </a:extLst>
              </p:cNvPr>
              <p:cNvGrpSpPr/>
              <p:nvPr/>
            </p:nvGrpSpPr>
            <p:grpSpPr>
              <a:xfrm>
                <a:off x="10307462" y="26769626"/>
                <a:ext cx="5542757" cy="3140868"/>
                <a:chOff x="26617612" y="21288375"/>
                <a:chExt cx="5542757" cy="3140868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E561BD51-B7D7-AEE9-9CCB-56825298F7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17612" y="24429243"/>
                  <a:ext cx="2586038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DCC93DB5-93F3-DA1F-989E-252C2BE0B3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36231" y="21293137"/>
                  <a:ext cx="2624138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59116944-A30F-BE7B-5AA6-D5A2E5477517}"/>
                    </a:ext>
                  </a:extLst>
                </p:cNvPr>
                <p:cNvSpPr/>
                <p:nvPr/>
              </p:nvSpPr>
              <p:spPr>
                <a:xfrm>
                  <a:off x="29197300" y="21288375"/>
                  <a:ext cx="342900" cy="3140075"/>
                </a:xfrm>
                <a:custGeom>
                  <a:avLst/>
                  <a:gdLst>
                    <a:gd name="csX0" fmla="*/ 342900 w 342900"/>
                    <a:gd name="csY0" fmla="*/ 0 h 3140075"/>
                    <a:gd name="csX1" fmla="*/ 288925 w 342900"/>
                    <a:gd name="csY1" fmla="*/ 31750 h 3140075"/>
                    <a:gd name="csX2" fmla="*/ 273050 w 342900"/>
                    <a:gd name="csY2" fmla="*/ 53975 h 3140075"/>
                    <a:gd name="csX3" fmla="*/ 260350 w 342900"/>
                    <a:gd name="csY3" fmla="*/ 107950 h 3140075"/>
                    <a:gd name="csX4" fmla="*/ 250825 w 342900"/>
                    <a:gd name="csY4" fmla="*/ 142875 h 3140075"/>
                    <a:gd name="csX5" fmla="*/ 238125 w 342900"/>
                    <a:gd name="csY5" fmla="*/ 273050 h 3140075"/>
                    <a:gd name="csX6" fmla="*/ 219075 w 342900"/>
                    <a:gd name="csY6" fmla="*/ 590550 h 3140075"/>
                    <a:gd name="csX7" fmla="*/ 187325 w 342900"/>
                    <a:gd name="csY7" fmla="*/ 1390650 h 3140075"/>
                    <a:gd name="csX8" fmla="*/ 161925 w 342900"/>
                    <a:gd name="csY8" fmla="*/ 2301875 h 3140075"/>
                    <a:gd name="csX9" fmla="*/ 152400 w 342900"/>
                    <a:gd name="csY9" fmla="*/ 2584450 h 3140075"/>
                    <a:gd name="csX10" fmla="*/ 146050 w 342900"/>
                    <a:gd name="csY10" fmla="*/ 2752725 h 3140075"/>
                    <a:gd name="csX11" fmla="*/ 139700 w 342900"/>
                    <a:gd name="csY11" fmla="*/ 2873375 h 3140075"/>
                    <a:gd name="csX12" fmla="*/ 120650 w 342900"/>
                    <a:gd name="csY12" fmla="*/ 3035300 h 3140075"/>
                    <a:gd name="csX13" fmla="*/ 82550 w 342900"/>
                    <a:gd name="csY13" fmla="*/ 3108325 h 3140075"/>
                    <a:gd name="csX14" fmla="*/ 47625 w 342900"/>
                    <a:gd name="csY14" fmla="*/ 3133725 h 3140075"/>
                    <a:gd name="csX15" fmla="*/ 0 w 342900"/>
                    <a:gd name="csY15" fmla="*/ 3140075 h 3140075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  <a:cxn ang="0">
                      <a:pos x="csX11" y="csY11"/>
                    </a:cxn>
                    <a:cxn ang="0">
                      <a:pos x="csX12" y="csY12"/>
                    </a:cxn>
                    <a:cxn ang="0">
                      <a:pos x="csX13" y="csY13"/>
                    </a:cxn>
                    <a:cxn ang="0">
                      <a:pos x="csX14" y="csY14"/>
                    </a:cxn>
                    <a:cxn ang="0">
                      <a:pos x="csX15" y="csY15"/>
                    </a:cxn>
                  </a:cxnLst>
                  <a:rect l="l" t="t" r="r" b="b"/>
                  <a:pathLst>
                    <a:path w="342900" h="3140075">
                      <a:moveTo>
                        <a:pt x="342900" y="0"/>
                      </a:moveTo>
                      <a:cubicBezTo>
                        <a:pt x="321733" y="11377"/>
                        <a:pt x="300567" y="22754"/>
                        <a:pt x="288925" y="31750"/>
                      </a:cubicBezTo>
                      <a:cubicBezTo>
                        <a:pt x="277283" y="40746"/>
                        <a:pt x="277813" y="41275"/>
                        <a:pt x="273050" y="53975"/>
                      </a:cubicBezTo>
                      <a:cubicBezTo>
                        <a:pt x="268287" y="66675"/>
                        <a:pt x="264054" y="93133"/>
                        <a:pt x="260350" y="107950"/>
                      </a:cubicBezTo>
                      <a:cubicBezTo>
                        <a:pt x="256646" y="122767"/>
                        <a:pt x="254529" y="115358"/>
                        <a:pt x="250825" y="142875"/>
                      </a:cubicBezTo>
                      <a:cubicBezTo>
                        <a:pt x="247121" y="170392"/>
                        <a:pt x="243417" y="198438"/>
                        <a:pt x="238125" y="273050"/>
                      </a:cubicBezTo>
                      <a:cubicBezTo>
                        <a:pt x="232833" y="347662"/>
                        <a:pt x="227542" y="404283"/>
                        <a:pt x="219075" y="590550"/>
                      </a:cubicBezTo>
                      <a:cubicBezTo>
                        <a:pt x="210608" y="776817"/>
                        <a:pt x="196850" y="1105429"/>
                        <a:pt x="187325" y="1390650"/>
                      </a:cubicBezTo>
                      <a:cubicBezTo>
                        <a:pt x="177800" y="1675871"/>
                        <a:pt x="167746" y="2102908"/>
                        <a:pt x="161925" y="2301875"/>
                      </a:cubicBezTo>
                      <a:cubicBezTo>
                        <a:pt x="156104" y="2500842"/>
                        <a:pt x="155046" y="2509308"/>
                        <a:pt x="152400" y="2584450"/>
                      </a:cubicBezTo>
                      <a:cubicBezTo>
                        <a:pt x="149754" y="2659592"/>
                        <a:pt x="148167" y="2704571"/>
                        <a:pt x="146050" y="2752725"/>
                      </a:cubicBezTo>
                      <a:cubicBezTo>
                        <a:pt x="143933" y="2800879"/>
                        <a:pt x="143933" y="2826279"/>
                        <a:pt x="139700" y="2873375"/>
                      </a:cubicBezTo>
                      <a:cubicBezTo>
                        <a:pt x="135467" y="2920471"/>
                        <a:pt x="130175" y="2996142"/>
                        <a:pt x="120650" y="3035300"/>
                      </a:cubicBezTo>
                      <a:cubicBezTo>
                        <a:pt x="111125" y="3074458"/>
                        <a:pt x="94721" y="3091921"/>
                        <a:pt x="82550" y="3108325"/>
                      </a:cubicBezTo>
                      <a:cubicBezTo>
                        <a:pt x="70379" y="3124729"/>
                        <a:pt x="61383" y="3128433"/>
                        <a:pt x="47625" y="3133725"/>
                      </a:cubicBezTo>
                      <a:cubicBezTo>
                        <a:pt x="33867" y="3139017"/>
                        <a:pt x="16933" y="3139546"/>
                        <a:pt x="0" y="3140075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49144D7-661B-BF2D-7417-7992515610E6}"/>
                  </a:ext>
                </a:extLst>
              </p:cNvPr>
              <p:cNvCxnSpPr/>
              <p:nvPr/>
            </p:nvCxnSpPr>
            <p:spPr>
              <a:xfrm>
                <a:off x="14155271" y="28463532"/>
                <a:ext cx="771525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247F63E-B969-C785-0314-A71C72C98D6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532592" y="28463532"/>
                <a:ext cx="771525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A7201BD-769D-FEFC-C318-16DA1C741218}"/>
                  </a:ext>
                </a:extLst>
              </p:cNvPr>
              <p:cNvSpPr txBox="1"/>
              <p:nvPr/>
            </p:nvSpPr>
            <p:spPr>
              <a:xfrm>
                <a:off x="14577228" y="28065388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time</a:t>
                </a: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F07F022-2617-5457-5D54-0E41BFCD6CA8}"/>
                  </a:ext>
                </a:extLst>
              </p:cNvPr>
              <p:cNvSpPr/>
              <p:nvPr/>
            </p:nvSpPr>
            <p:spPr>
              <a:xfrm>
                <a:off x="10297215" y="26769626"/>
                <a:ext cx="5553004" cy="3140076"/>
              </a:xfrm>
              <a:custGeom>
                <a:avLst/>
                <a:gdLst>
                  <a:gd name="csX0" fmla="*/ 0 w 4840686"/>
                  <a:gd name="csY0" fmla="*/ 3532015 h 3532015"/>
                  <a:gd name="csX1" fmla="*/ 541706 w 4840686"/>
                  <a:gd name="csY1" fmla="*/ 3527682 h 3532015"/>
                  <a:gd name="csX2" fmla="*/ 1096413 w 4840686"/>
                  <a:gd name="csY2" fmla="*/ 3493013 h 3532015"/>
                  <a:gd name="csX3" fmla="*/ 1521111 w 4840686"/>
                  <a:gd name="csY3" fmla="*/ 3371670 h 3532015"/>
                  <a:gd name="csX4" fmla="*/ 1820133 w 4840686"/>
                  <a:gd name="csY4" fmla="*/ 3115985 h 3532015"/>
                  <a:gd name="csX5" fmla="*/ 2093153 w 4840686"/>
                  <a:gd name="csY5" fmla="*/ 2626283 h 3532015"/>
                  <a:gd name="csX6" fmla="*/ 2400842 w 4840686"/>
                  <a:gd name="csY6" fmla="*/ 1737885 h 3532015"/>
                  <a:gd name="csX7" fmla="*/ 2639192 w 4840686"/>
                  <a:gd name="csY7" fmla="*/ 1066169 h 3532015"/>
                  <a:gd name="csX8" fmla="*/ 2890544 w 4840686"/>
                  <a:gd name="csY8" fmla="*/ 554798 h 3532015"/>
                  <a:gd name="csX9" fmla="*/ 3180899 w 4840686"/>
                  <a:gd name="csY9" fmla="*/ 247109 h 3532015"/>
                  <a:gd name="csX10" fmla="*/ 3627264 w 4840686"/>
                  <a:gd name="csY10" fmla="*/ 39094 h 3532015"/>
                  <a:gd name="csX11" fmla="*/ 4229642 w 4840686"/>
                  <a:gd name="csY11" fmla="*/ 91 h 3532015"/>
                  <a:gd name="csX12" fmla="*/ 4840686 w 4840686"/>
                  <a:gd name="csY12" fmla="*/ 30427 h 353201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</a:cxnLst>
                <a:rect l="l" t="t" r="r" b="b"/>
                <a:pathLst>
                  <a:path w="4840686" h="3532015">
                    <a:moveTo>
                      <a:pt x="0" y="3532015"/>
                    </a:moveTo>
                    <a:lnTo>
                      <a:pt x="541706" y="3527682"/>
                    </a:lnTo>
                    <a:cubicBezTo>
                      <a:pt x="724441" y="3521182"/>
                      <a:pt x="933179" y="3519015"/>
                      <a:pt x="1096413" y="3493013"/>
                    </a:cubicBezTo>
                    <a:cubicBezTo>
                      <a:pt x="1259647" y="3467011"/>
                      <a:pt x="1400491" y="3434508"/>
                      <a:pt x="1521111" y="3371670"/>
                    </a:cubicBezTo>
                    <a:cubicBezTo>
                      <a:pt x="1641731" y="3308832"/>
                      <a:pt x="1724793" y="3240216"/>
                      <a:pt x="1820133" y="3115985"/>
                    </a:cubicBezTo>
                    <a:cubicBezTo>
                      <a:pt x="1915473" y="2991754"/>
                      <a:pt x="1996368" y="2855966"/>
                      <a:pt x="2093153" y="2626283"/>
                    </a:cubicBezTo>
                    <a:cubicBezTo>
                      <a:pt x="2189938" y="2396600"/>
                      <a:pt x="2309836" y="1997904"/>
                      <a:pt x="2400842" y="1737885"/>
                    </a:cubicBezTo>
                    <a:cubicBezTo>
                      <a:pt x="2491848" y="1477866"/>
                      <a:pt x="2557575" y="1263350"/>
                      <a:pt x="2639192" y="1066169"/>
                    </a:cubicBezTo>
                    <a:cubicBezTo>
                      <a:pt x="2720809" y="868988"/>
                      <a:pt x="2800260" y="691308"/>
                      <a:pt x="2890544" y="554798"/>
                    </a:cubicBezTo>
                    <a:cubicBezTo>
                      <a:pt x="2980829" y="418288"/>
                      <a:pt x="3058112" y="333060"/>
                      <a:pt x="3180899" y="247109"/>
                    </a:cubicBezTo>
                    <a:cubicBezTo>
                      <a:pt x="3303686" y="161158"/>
                      <a:pt x="3452474" y="80264"/>
                      <a:pt x="3627264" y="39094"/>
                    </a:cubicBezTo>
                    <a:cubicBezTo>
                      <a:pt x="3802055" y="-2076"/>
                      <a:pt x="4027405" y="1535"/>
                      <a:pt x="4229642" y="91"/>
                    </a:cubicBezTo>
                    <a:cubicBezTo>
                      <a:pt x="4431879" y="-1353"/>
                      <a:pt x="4636282" y="14537"/>
                      <a:pt x="4840686" y="30427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pic>
            <p:nvPicPr>
              <p:cNvPr id="94" name="Picture 93" descr="A graph of height and height&#10;&#10;AI-generated content may be incorrect.">
                <a:extLst>
                  <a:ext uri="{FF2B5EF4-FFF2-40B4-BE49-F238E27FC236}">
                    <a16:creationId xmlns:a16="http://schemas.microsoft.com/office/drawing/2014/main" id="{CF5B3E73-BF49-2409-D117-AC625B35A3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78" r="93572" b="8658"/>
              <a:stretch>
                <a:fillRect/>
              </a:stretch>
            </p:blipFill>
            <p:spPr>
              <a:xfrm>
                <a:off x="9453908" y="26068710"/>
                <a:ext cx="445642" cy="4732020"/>
              </a:xfrm>
              <a:prstGeom prst="rect">
                <a:avLst/>
              </a:prstGeom>
            </p:spPr>
          </p:pic>
          <p:pic>
            <p:nvPicPr>
              <p:cNvPr id="118" name="Picture 117" descr="A graph of height and height&#10;&#10;AI-generated content may be incorrect.">
                <a:extLst>
                  <a:ext uri="{FF2B5EF4-FFF2-40B4-BE49-F238E27FC236}">
                    <a16:creationId xmlns:a16="http://schemas.microsoft.com/office/drawing/2014/main" id="{6312EEE7-E599-2F30-C3B1-9F0E8BB51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26" t="91669" r="35400"/>
              <a:stretch>
                <a:fillRect/>
              </a:stretch>
            </p:blipFill>
            <p:spPr>
              <a:xfrm>
                <a:off x="12359881" y="30728631"/>
                <a:ext cx="1363980" cy="450237"/>
              </a:xfrm>
              <a:prstGeom prst="rect">
                <a:avLst/>
              </a:prstGeom>
            </p:spPr>
          </p:pic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8D31714-A8CA-C53C-E420-06C5DE6FCAFC}"/>
                </a:ext>
              </a:extLst>
            </p:cNvPr>
            <p:cNvGrpSpPr/>
            <p:nvPr/>
          </p:nvGrpSpPr>
          <p:grpSpPr>
            <a:xfrm>
              <a:off x="10909793" y="16767970"/>
              <a:ext cx="6818822" cy="5167022"/>
              <a:chOff x="12886255" y="13543002"/>
              <a:chExt cx="6818822" cy="5167022"/>
            </a:xfrm>
          </p:grpSpPr>
          <p:pic>
            <p:nvPicPr>
              <p:cNvPr id="21" name="Picture 20" descr="A graph of a graph&#10;&#10;AI-generated content may be incorrect.">
                <a:extLst>
                  <a:ext uri="{FF2B5EF4-FFF2-40B4-BE49-F238E27FC236}">
                    <a16:creationId xmlns:a16="http://schemas.microsoft.com/office/drawing/2014/main" id="{2BD571A5-7BEE-AD46-0287-E85EB59B15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2" t="7599" r="8853" b="5595"/>
              <a:stretch>
                <a:fillRect/>
              </a:stretch>
            </p:blipFill>
            <p:spPr>
              <a:xfrm>
                <a:off x="13494879" y="13543002"/>
                <a:ext cx="6210198" cy="4762500"/>
              </a:xfrm>
              <a:prstGeom prst="rect">
                <a:avLst/>
              </a:prstGeom>
            </p:spPr>
          </p:pic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F0877A14-50F1-2722-8024-8BB21ABBA29F}"/>
                  </a:ext>
                </a:extLst>
              </p:cNvPr>
              <p:cNvGrpSpPr/>
              <p:nvPr/>
            </p:nvGrpSpPr>
            <p:grpSpPr>
              <a:xfrm>
                <a:off x="13962045" y="13783776"/>
                <a:ext cx="5542757" cy="3549940"/>
                <a:chOff x="26620787" y="26261233"/>
                <a:chExt cx="5542757" cy="3549940"/>
              </a:xfrm>
            </p:grpSpPr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F30FD162-C114-E977-103D-316684C8B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20787" y="29807692"/>
                  <a:ext cx="2569369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964EAA13-5D96-B739-2901-57E2EC5A3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79888" y="29810867"/>
                  <a:ext cx="2583656" cy="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D83E6B9B-59B3-D002-93CD-B304EFA8C1C3}"/>
                    </a:ext>
                  </a:extLst>
                </p:cNvPr>
                <p:cNvSpPr/>
                <p:nvPr/>
              </p:nvSpPr>
              <p:spPr>
                <a:xfrm>
                  <a:off x="29187128" y="26261233"/>
                  <a:ext cx="394362" cy="3549940"/>
                </a:xfrm>
                <a:custGeom>
                  <a:avLst/>
                  <a:gdLst>
                    <a:gd name="csX0" fmla="*/ 0 w 394362"/>
                    <a:gd name="csY0" fmla="*/ 3545607 h 3549940"/>
                    <a:gd name="csX1" fmla="*/ 52004 w 394362"/>
                    <a:gd name="csY1" fmla="*/ 3532606 h 3549940"/>
                    <a:gd name="csX2" fmla="*/ 65005 w 394362"/>
                    <a:gd name="csY2" fmla="*/ 3502270 h 3549940"/>
                    <a:gd name="csX3" fmla="*/ 82339 w 394362"/>
                    <a:gd name="csY3" fmla="*/ 3458934 h 3549940"/>
                    <a:gd name="csX4" fmla="*/ 95340 w 394362"/>
                    <a:gd name="csY4" fmla="*/ 3393929 h 3549940"/>
                    <a:gd name="csX5" fmla="*/ 108341 w 394362"/>
                    <a:gd name="csY5" fmla="*/ 3324591 h 3549940"/>
                    <a:gd name="csX6" fmla="*/ 112675 w 394362"/>
                    <a:gd name="csY6" fmla="*/ 3216249 h 3549940"/>
                    <a:gd name="csX7" fmla="*/ 121342 w 394362"/>
                    <a:gd name="csY7" fmla="*/ 3008234 h 3549940"/>
                    <a:gd name="csX8" fmla="*/ 130009 w 394362"/>
                    <a:gd name="csY8" fmla="*/ 2795885 h 3549940"/>
                    <a:gd name="csX9" fmla="*/ 138677 w 394362"/>
                    <a:gd name="csY9" fmla="*/ 2410191 h 3549940"/>
                    <a:gd name="csX10" fmla="*/ 156011 w 394362"/>
                    <a:gd name="csY10" fmla="*/ 1994160 h 3549940"/>
                    <a:gd name="csX11" fmla="*/ 164679 w 394362"/>
                    <a:gd name="csY11" fmla="*/ 1504458 h 3549940"/>
                    <a:gd name="csX12" fmla="*/ 164679 w 394362"/>
                    <a:gd name="csY12" fmla="*/ 936750 h 3549940"/>
                    <a:gd name="csX13" fmla="*/ 182013 w 394362"/>
                    <a:gd name="csY13" fmla="*/ 460049 h 3549940"/>
                    <a:gd name="csX14" fmla="*/ 182013 w 394362"/>
                    <a:gd name="csY14" fmla="*/ 174028 h 3549940"/>
                    <a:gd name="csX15" fmla="*/ 186347 w 394362"/>
                    <a:gd name="csY15" fmla="*/ 91688 h 3549940"/>
                    <a:gd name="csX16" fmla="*/ 190681 w 394362"/>
                    <a:gd name="csY16" fmla="*/ 9349 h 3549940"/>
                    <a:gd name="csX17" fmla="*/ 203681 w 394362"/>
                    <a:gd name="csY17" fmla="*/ 325705 h 3549940"/>
                    <a:gd name="csX18" fmla="*/ 208015 w 394362"/>
                    <a:gd name="csY18" fmla="*/ 551055 h 3549940"/>
                    <a:gd name="csX19" fmla="*/ 212349 w 394362"/>
                    <a:gd name="csY19" fmla="*/ 815408 h 3549940"/>
                    <a:gd name="csX20" fmla="*/ 221016 w 394362"/>
                    <a:gd name="csY20" fmla="*/ 1062426 h 3549940"/>
                    <a:gd name="csX21" fmla="*/ 225350 w 394362"/>
                    <a:gd name="csY21" fmla="*/ 1391783 h 3549940"/>
                    <a:gd name="csX22" fmla="*/ 229683 w 394362"/>
                    <a:gd name="csY22" fmla="*/ 1729808 h 3549940"/>
                    <a:gd name="csX23" fmla="*/ 242684 w 394362"/>
                    <a:gd name="csY23" fmla="*/ 2137171 h 3549940"/>
                    <a:gd name="csX24" fmla="*/ 242684 w 394362"/>
                    <a:gd name="csY24" fmla="*/ 2457861 h 3549940"/>
                    <a:gd name="csX25" fmla="*/ 255685 w 394362"/>
                    <a:gd name="csY25" fmla="*/ 2769884 h 3549940"/>
                    <a:gd name="csX26" fmla="*/ 268686 w 394362"/>
                    <a:gd name="csY26" fmla="*/ 3025569 h 3549940"/>
                    <a:gd name="csX27" fmla="*/ 281687 w 394362"/>
                    <a:gd name="csY27" fmla="*/ 3285588 h 3549940"/>
                    <a:gd name="csX28" fmla="*/ 290354 w 394362"/>
                    <a:gd name="csY28" fmla="*/ 3393929 h 3549940"/>
                    <a:gd name="csX29" fmla="*/ 312023 w 394362"/>
                    <a:gd name="csY29" fmla="*/ 3476268 h 3549940"/>
                    <a:gd name="csX30" fmla="*/ 329357 w 394362"/>
                    <a:gd name="csY30" fmla="*/ 3502270 h 3549940"/>
                    <a:gd name="csX31" fmla="*/ 351026 w 394362"/>
                    <a:gd name="csY31" fmla="*/ 3532606 h 3549940"/>
                    <a:gd name="csX32" fmla="*/ 364027 w 394362"/>
                    <a:gd name="csY32" fmla="*/ 3545607 h 3549940"/>
                    <a:gd name="csX33" fmla="*/ 394362 w 394362"/>
                    <a:gd name="csY33" fmla="*/ 3549940 h 3549940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  <a:cxn ang="0">
                      <a:pos x="csX10" y="csY10"/>
                    </a:cxn>
                    <a:cxn ang="0">
                      <a:pos x="csX11" y="csY11"/>
                    </a:cxn>
                    <a:cxn ang="0">
                      <a:pos x="csX12" y="csY12"/>
                    </a:cxn>
                    <a:cxn ang="0">
                      <a:pos x="csX13" y="csY13"/>
                    </a:cxn>
                    <a:cxn ang="0">
                      <a:pos x="csX14" y="csY14"/>
                    </a:cxn>
                    <a:cxn ang="0">
                      <a:pos x="csX15" y="csY15"/>
                    </a:cxn>
                    <a:cxn ang="0">
                      <a:pos x="csX16" y="csY16"/>
                    </a:cxn>
                    <a:cxn ang="0">
                      <a:pos x="csX17" y="csY17"/>
                    </a:cxn>
                    <a:cxn ang="0">
                      <a:pos x="csX18" y="csY18"/>
                    </a:cxn>
                    <a:cxn ang="0">
                      <a:pos x="csX19" y="csY19"/>
                    </a:cxn>
                    <a:cxn ang="0">
                      <a:pos x="csX20" y="csY20"/>
                    </a:cxn>
                    <a:cxn ang="0">
                      <a:pos x="csX21" y="csY21"/>
                    </a:cxn>
                    <a:cxn ang="0">
                      <a:pos x="csX22" y="csY22"/>
                    </a:cxn>
                    <a:cxn ang="0">
                      <a:pos x="csX23" y="csY23"/>
                    </a:cxn>
                    <a:cxn ang="0">
                      <a:pos x="csX24" y="csY24"/>
                    </a:cxn>
                    <a:cxn ang="0">
                      <a:pos x="csX25" y="csY25"/>
                    </a:cxn>
                    <a:cxn ang="0">
                      <a:pos x="csX26" y="csY26"/>
                    </a:cxn>
                    <a:cxn ang="0">
                      <a:pos x="csX27" y="csY27"/>
                    </a:cxn>
                    <a:cxn ang="0">
                      <a:pos x="csX28" y="csY28"/>
                    </a:cxn>
                    <a:cxn ang="0">
                      <a:pos x="csX29" y="csY29"/>
                    </a:cxn>
                    <a:cxn ang="0">
                      <a:pos x="csX30" y="csY30"/>
                    </a:cxn>
                    <a:cxn ang="0">
                      <a:pos x="csX31" y="csY31"/>
                    </a:cxn>
                    <a:cxn ang="0">
                      <a:pos x="csX32" y="csY32"/>
                    </a:cxn>
                    <a:cxn ang="0">
                      <a:pos x="csX33" y="csY33"/>
                    </a:cxn>
                  </a:cxnLst>
                  <a:rect l="l" t="t" r="r" b="b"/>
                  <a:pathLst>
                    <a:path w="394362" h="3549940">
                      <a:moveTo>
                        <a:pt x="0" y="3545607"/>
                      </a:moveTo>
                      <a:cubicBezTo>
                        <a:pt x="20585" y="3542718"/>
                        <a:pt x="41170" y="3539829"/>
                        <a:pt x="52004" y="3532606"/>
                      </a:cubicBezTo>
                      <a:cubicBezTo>
                        <a:pt x="62838" y="3525383"/>
                        <a:pt x="59949" y="3514549"/>
                        <a:pt x="65005" y="3502270"/>
                      </a:cubicBezTo>
                      <a:cubicBezTo>
                        <a:pt x="70061" y="3489991"/>
                        <a:pt x="77283" y="3476991"/>
                        <a:pt x="82339" y="3458934"/>
                      </a:cubicBezTo>
                      <a:cubicBezTo>
                        <a:pt x="87395" y="3440877"/>
                        <a:pt x="91006" y="3416319"/>
                        <a:pt x="95340" y="3393929"/>
                      </a:cubicBezTo>
                      <a:cubicBezTo>
                        <a:pt x="99674" y="3371538"/>
                        <a:pt x="105452" y="3354204"/>
                        <a:pt x="108341" y="3324591"/>
                      </a:cubicBezTo>
                      <a:cubicBezTo>
                        <a:pt x="111230" y="3294978"/>
                        <a:pt x="110508" y="3268975"/>
                        <a:pt x="112675" y="3216249"/>
                      </a:cubicBezTo>
                      <a:cubicBezTo>
                        <a:pt x="114842" y="3163523"/>
                        <a:pt x="118453" y="3078295"/>
                        <a:pt x="121342" y="3008234"/>
                      </a:cubicBezTo>
                      <a:cubicBezTo>
                        <a:pt x="124231" y="2938173"/>
                        <a:pt x="127120" y="2895559"/>
                        <a:pt x="130009" y="2795885"/>
                      </a:cubicBezTo>
                      <a:cubicBezTo>
                        <a:pt x="132898" y="2696211"/>
                        <a:pt x="134343" y="2543812"/>
                        <a:pt x="138677" y="2410191"/>
                      </a:cubicBezTo>
                      <a:cubicBezTo>
                        <a:pt x="143011" y="2276570"/>
                        <a:pt x="151677" y="2145115"/>
                        <a:pt x="156011" y="1994160"/>
                      </a:cubicBezTo>
                      <a:cubicBezTo>
                        <a:pt x="160345" y="1843205"/>
                        <a:pt x="163234" y="1680693"/>
                        <a:pt x="164679" y="1504458"/>
                      </a:cubicBezTo>
                      <a:cubicBezTo>
                        <a:pt x="166124" y="1328223"/>
                        <a:pt x="161790" y="1110818"/>
                        <a:pt x="164679" y="936750"/>
                      </a:cubicBezTo>
                      <a:cubicBezTo>
                        <a:pt x="167568" y="762682"/>
                        <a:pt x="179124" y="587169"/>
                        <a:pt x="182013" y="460049"/>
                      </a:cubicBezTo>
                      <a:cubicBezTo>
                        <a:pt x="184902" y="332929"/>
                        <a:pt x="181291" y="235421"/>
                        <a:pt x="182013" y="174028"/>
                      </a:cubicBezTo>
                      <a:cubicBezTo>
                        <a:pt x="182735" y="112635"/>
                        <a:pt x="186347" y="91688"/>
                        <a:pt x="186347" y="91688"/>
                      </a:cubicBezTo>
                      <a:cubicBezTo>
                        <a:pt x="187792" y="64242"/>
                        <a:pt x="187792" y="-29654"/>
                        <a:pt x="190681" y="9349"/>
                      </a:cubicBezTo>
                      <a:cubicBezTo>
                        <a:pt x="193570" y="48352"/>
                        <a:pt x="200792" y="235421"/>
                        <a:pt x="203681" y="325705"/>
                      </a:cubicBezTo>
                      <a:cubicBezTo>
                        <a:pt x="206570" y="415989"/>
                        <a:pt x="206570" y="469438"/>
                        <a:pt x="208015" y="551055"/>
                      </a:cubicBezTo>
                      <a:cubicBezTo>
                        <a:pt x="209460" y="632672"/>
                        <a:pt x="210182" y="730180"/>
                        <a:pt x="212349" y="815408"/>
                      </a:cubicBezTo>
                      <a:cubicBezTo>
                        <a:pt x="214516" y="900636"/>
                        <a:pt x="218849" y="966364"/>
                        <a:pt x="221016" y="1062426"/>
                      </a:cubicBezTo>
                      <a:cubicBezTo>
                        <a:pt x="223183" y="1158488"/>
                        <a:pt x="223906" y="1280553"/>
                        <a:pt x="225350" y="1391783"/>
                      </a:cubicBezTo>
                      <a:cubicBezTo>
                        <a:pt x="226795" y="1503013"/>
                        <a:pt x="226794" y="1605577"/>
                        <a:pt x="229683" y="1729808"/>
                      </a:cubicBezTo>
                      <a:cubicBezTo>
                        <a:pt x="232572" y="1854039"/>
                        <a:pt x="240517" y="2015829"/>
                        <a:pt x="242684" y="2137171"/>
                      </a:cubicBezTo>
                      <a:cubicBezTo>
                        <a:pt x="244851" y="2258513"/>
                        <a:pt x="240517" y="2352409"/>
                        <a:pt x="242684" y="2457861"/>
                      </a:cubicBezTo>
                      <a:cubicBezTo>
                        <a:pt x="244851" y="2563313"/>
                        <a:pt x="251351" y="2675266"/>
                        <a:pt x="255685" y="2769884"/>
                      </a:cubicBezTo>
                      <a:cubicBezTo>
                        <a:pt x="260019" y="2864502"/>
                        <a:pt x="264352" y="2939618"/>
                        <a:pt x="268686" y="3025569"/>
                      </a:cubicBezTo>
                      <a:cubicBezTo>
                        <a:pt x="273020" y="3111520"/>
                        <a:pt x="278076" y="3224195"/>
                        <a:pt x="281687" y="3285588"/>
                      </a:cubicBezTo>
                      <a:cubicBezTo>
                        <a:pt x="285298" y="3346981"/>
                        <a:pt x="285298" y="3362149"/>
                        <a:pt x="290354" y="3393929"/>
                      </a:cubicBezTo>
                      <a:cubicBezTo>
                        <a:pt x="295410" y="3425709"/>
                        <a:pt x="305523" y="3458211"/>
                        <a:pt x="312023" y="3476268"/>
                      </a:cubicBezTo>
                      <a:cubicBezTo>
                        <a:pt x="318524" y="3494325"/>
                        <a:pt x="322857" y="3492880"/>
                        <a:pt x="329357" y="3502270"/>
                      </a:cubicBezTo>
                      <a:cubicBezTo>
                        <a:pt x="335857" y="3511660"/>
                        <a:pt x="351026" y="3532606"/>
                        <a:pt x="351026" y="3532606"/>
                      </a:cubicBezTo>
                      <a:cubicBezTo>
                        <a:pt x="356804" y="3539829"/>
                        <a:pt x="356804" y="3542718"/>
                        <a:pt x="364027" y="3545607"/>
                      </a:cubicBezTo>
                      <a:cubicBezTo>
                        <a:pt x="371250" y="3548496"/>
                        <a:pt x="382806" y="3549218"/>
                        <a:pt x="394362" y="3549940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BC19FEF1-8159-AB41-2D8A-F90A67C11C41}"/>
                  </a:ext>
                </a:extLst>
              </p:cNvPr>
              <p:cNvCxnSpPr/>
              <p:nvPr/>
            </p:nvCxnSpPr>
            <p:spPr>
              <a:xfrm>
                <a:off x="17840325" y="15711487"/>
                <a:ext cx="771525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CF6BB317-E99E-93AE-2A64-2D2923E02B1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116045" y="15711487"/>
                <a:ext cx="771525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6FF19BF-7ED2-A068-EE3D-0F2A33800A4F}"/>
                  </a:ext>
                </a:extLst>
              </p:cNvPr>
              <p:cNvSpPr txBox="1"/>
              <p:nvPr/>
            </p:nvSpPr>
            <p:spPr>
              <a:xfrm>
                <a:off x="18308002" y="15282863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time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2BEAC0A6-20AD-D586-BCA1-5A3508AE8FE2}"/>
                  </a:ext>
                </a:extLst>
              </p:cNvPr>
              <p:cNvGrpSpPr/>
              <p:nvPr/>
            </p:nvGrpSpPr>
            <p:grpSpPr>
              <a:xfrm>
                <a:off x="13962046" y="13701461"/>
                <a:ext cx="5542756" cy="3630168"/>
                <a:chOff x="16799068" y="35013900"/>
                <a:chExt cx="3674920" cy="3409950"/>
              </a:xfrm>
            </p:grpSpPr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D45B4D9D-843B-DA5D-5162-F83FF6CB84F0}"/>
                    </a:ext>
                  </a:extLst>
                </p:cNvPr>
                <p:cNvSpPr/>
                <p:nvPr/>
              </p:nvSpPr>
              <p:spPr>
                <a:xfrm>
                  <a:off x="16799068" y="35013900"/>
                  <a:ext cx="1819275" cy="3409950"/>
                </a:xfrm>
                <a:custGeom>
                  <a:avLst/>
                  <a:gdLst>
                    <a:gd name="csX0" fmla="*/ 0 w 1819275"/>
                    <a:gd name="csY0" fmla="*/ 3409950 h 3409950"/>
                    <a:gd name="csX1" fmla="*/ 404813 w 1819275"/>
                    <a:gd name="csY1" fmla="*/ 3352800 h 3409950"/>
                    <a:gd name="csX2" fmla="*/ 733425 w 1819275"/>
                    <a:gd name="csY2" fmla="*/ 3162300 h 3409950"/>
                    <a:gd name="csX3" fmla="*/ 995363 w 1819275"/>
                    <a:gd name="csY3" fmla="*/ 2809875 h 3409950"/>
                    <a:gd name="csX4" fmla="*/ 1228725 w 1819275"/>
                    <a:gd name="csY4" fmla="*/ 2162175 h 3409950"/>
                    <a:gd name="csX5" fmla="*/ 1404938 w 1819275"/>
                    <a:gd name="csY5" fmla="*/ 1395413 h 3409950"/>
                    <a:gd name="csX6" fmla="*/ 1576388 w 1819275"/>
                    <a:gd name="csY6" fmla="*/ 628650 h 3409950"/>
                    <a:gd name="csX7" fmla="*/ 1685925 w 1819275"/>
                    <a:gd name="csY7" fmla="*/ 228600 h 3409950"/>
                    <a:gd name="csX8" fmla="*/ 1747838 w 1819275"/>
                    <a:gd name="csY8" fmla="*/ 80963 h 3409950"/>
                    <a:gd name="csX9" fmla="*/ 1819275 w 1819275"/>
                    <a:gd name="csY9" fmla="*/ 0 h 3409950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</a:cxnLst>
                  <a:rect l="l" t="t" r="r" b="b"/>
                  <a:pathLst>
                    <a:path w="1819275" h="3409950">
                      <a:moveTo>
                        <a:pt x="0" y="3409950"/>
                      </a:moveTo>
                      <a:cubicBezTo>
                        <a:pt x="141288" y="3402012"/>
                        <a:pt x="282576" y="3394075"/>
                        <a:pt x="404813" y="3352800"/>
                      </a:cubicBezTo>
                      <a:cubicBezTo>
                        <a:pt x="527050" y="3311525"/>
                        <a:pt x="635000" y="3252788"/>
                        <a:pt x="733425" y="3162300"/>
                      </a:cubicBezTo>
                      <a:cubicBezTo>
                        <a:pt x="831850" y="3071812"/>
                        <a:pt x="912813" y="2976562"/>
                        <a:pt x="995363" y="2809875"/>
                      </a:cubicBezTo>
                      <a:cubicBezTo>
                        <a:pt x="1077913" y="2643188"/>
                        <a:pt x="1160463" y="2397919"/>
                        <a:pt x="1228725" y="2162175"/>
                      </a:cubicBezTo>
                      <a:cubicBezTo>
                        <a:pt x="1296988" y="1926431"/>
                        <a:pt x="1346994" y="1651000"/>
                        <a:pt x="1404938" y="1395413"/>
                      </a:cubicBezTo>
                      <a:cubicBezTo>
                        <a:pt x="1462882" y="1139826"/>
                        <a:pt x="1529557" y="823119"/>
                        <a:pt x="1576388" y="628650"/>
                      </a:cubicBezTo>
                      <a:cubicBezTo>
                        <a:pt x="1623219" y="434181"/>
                        <a:pt x="1657350" y="319881"/>
                        <a:pt x="1685925" y="228600"/>
                      </a:cubicBezTo>
                      <a:cubicBezTo>
                        <a:pt x="1714500" y="137319"/>
                        <a:pt x="1725613" y="119063"/>
                        <a:pt x="1747838" y="80963"/>
                      </a:cubicBezTo>
                      <a:cubicBezTo>
                        <a:pt x="1770063" y="42863"/>
                        <a:pt x="1776413" y="29369"/>
                        <a:pt x="1819275" y="0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4C0D9F6E-808D-7161-5924-3828683FCF38}"/>
                    </a:ext>
                  </a:extLst>
                </p:cNvPr>
                <p:cNvSpPr/>
                <p:nvPr/>
              </p:nvSpPr>
              <p:spPr>
                <a:xfrm flipH="1">
                  <a:off x="18654713" y="35013900"/>
                  <a:ext cx="1819275" cy="3409950"/>
                </a:xfrm>
                <a:custGeom>
                  <a:avLst/>
                  <a:gdLst>
                    <a:gd name="csX0" fmla="*/ 0 w 1819275"/>
                    <a:gd name="csY0" fmla="*/ 3409950 h 3409950"/>
                    <a:gd name="csX1" fmla="*/ 404813 w 1819275"/>
                    <a:gd name="csY1" fmla="*/ 3352800 h 3409950"/>
                    <a:gd name="csX2" fmla="*/ 733425 w 1819275"/>
                    <a:gd name="csY2" fmla="*/ 3162300 h 3409950"/>
                    <a:gd name="csX3" fmla="*/ 995363 w 1819275"/>
                    <a:gd name="csY3" fmla="*/ 2809875 h 3409950"/>
                    <a:gd name="csX4" fmla="*/ 1228725 w 1819275"/>
                    <a:gd name="csY4" fmla="*/ 2162175 h 3409950"/>
                    <a:gd name="csX5" fmla="*/ 1404938 w 1819275"/>
                    <a:gd name="csY5" fmla="*/ 1395413 h 3409950"/>
                    <a:gd name="csX6" fmla="*/ 1576388 w 1819275"/>
                    <a:gd name="csY6" fmla="*/ 628650 h 3409950"/>
                    <a:gd name="csX7" fmla="*/ 1685925 w 1819275"/>
                    <a:gd name="csY7" fmla="*/ 228600 h 3409950"/>
                    <a:gd name="csX8" fmla="*/ 1747838 w 1819275"/>
                    <a:gd name="csY8" fmla="*/ 80963 h 3409950"/>
                    <a:gd name="csX9" fmla="*/ 1819275 w 1819275"/>
                    <a:gd name="csY9" fmla="*/ 0 h 3409950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</a:cxnLst>
                  <a:rect l="l" t="t" r="r" b="b"/>
                  <a:pathLst>
                    <a:path w="1819275" h="3409950">
                      <a:moveTo>
                        <a:pt x="0" y="3409950"/>
                      </a:moveTo>
                      <a:cubicBezTo>
                        <a:pt x="141288" y="3402012"/>
                        <a:pt x="282576" y="3394075"/>
                        <a:pt x="404813" y="3352800"/>
                      </a:cubicBezTo>
                      <a:cubicBezTo>
                        <a:pt x="527050" y="3311525"/>
                        <a:pt x="635000" y="3252788"/>
                        <a:pt x="733425" y="3162300"/>
                      </a:cubicBezTo>
                      <a:cubicBezTo>
                        <a:pt x="831850" y="3071812"/>
                        <a:pt x="912813" y="2976562"/>
                        <a:pt x="995363" y="2809875"/>
                      </a:cubicBezTo>
                      <a:cubicBezTo>
                        <a:pt x="1077913" y="2643188"/>
                        <a:pt x="1160463" y="2397919"/>
                        <a:pt x="1228725" y="2162175"/>
                      </a:cubicBezTo>
                      <a:cubicBezTo>
                        <a:pt x="1296988" y="1926431"/>
                        <a:pt x="1346994" y="1651000"/>
                        <a:pt x="1404938" y="1395413"/>
                      </a:cubicBezTo>
                      <a:cubicBezTo>
                        <a:pt x="1462882" y="1139826"/>
                        <a:pt x="1529557" y="823119"/>
                        <a:pt x="1576388" y="628650"/>
                      </a:cubicBezTo>
                      <a:cubicBezTo>
                        <a:pt x="1623219" y="434181"/>
                        <a:pt x="1657350" y="319881"/>
                        <a:pt x="1685925" y="228600"/>
                      </a:cubicBezTo>
                      <a:cubicBezTo>
                        <a:pt x="1714500" y="137319"/>
                        <a:pt x="1725613" y="119063"/>
                        <a:pt x="1747838" y="80963"/>
                      </a:cubicBezTo>
                      <a:cubicBezTo>
                        <a:pt x="1770063" y="42863"/>
                        <a:pt x="1776413" y="29369"/>
                        <a:pt x="1819275" y="0"/>
                      </a:cubicBezTo>
                    </a:path>
                  </a:pathLst>
                </a:cu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E2C5D22F-2788-A5F2-2E7A-00A3864E390A}"/>
                    </a:ext>
                  </a:extLst>
                </p:cNvPr>
                <p:cNvCxnSpPr>
                  <a:stCxn id="84" idx="9"/>
                  <a:endCxn id="85" idx="9"/>
                </p:cNvCxnSpPr>
                <p:nvPr/>
              </p:nvCxnSpPr>
              <p:spPr>
                <a:xfrm>
                  <a:off x="18618343" y="35013900"/>
                  <a:ext cx="36370" cy="0"/>
                </a:xfrm>
                <a:prstGeom prst="line">
                  <a:avLst/>
                </a:prstGeom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5" name="Picture 104" descr="A graph of a normal distribution&#10;&#10;AI-generated content may be incorrect.">
                <a:extLst>
                  <a:ext uri="{FF2B5EF4-FFF2-40B4-BE49-F238E27FC236}">
                    <a16:creationId xmlns:a16="http://schemas.microsoft.com/office/drawing/2014/main" id="{DD970BEC-68E7-D406-72DB-65DC4390D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279" r="90470" b="9153"/>
              <a:stretch>
                <a:fillRect/>
              </a:stretch>
            </p:blipFill>
            <p:spPr>
              <a:xfrm>
                <a:off x="12886255" y="13588667"/>
                <a:ext cx="687590" cy="4678278"/>
              </a:xfrm>
              <a:prstGeom prst="rect">
                <a:avLst/>
              </a:prstGeom>
            </p:spPr>
          </p:pic>
          <p:pic>
            <p:nvPicPr>
              <p:cNvPr id="120" name="Picture 119" descr="A graph of height and height&#10;&#10;AI-generated content may be incorrect.">
                <a:extLst>
                  <a:ext uri="{FF2B5EF4-FFF2-40B4-BE49-F238E27FC236}">
                    <a16:creationId xmlns:a16="http://schemas.microsoft.com/office/drawing/2014/main" id="{F4FA863B-F281-F756-26EF-A54620E39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26" t="91669" r="35400"/>
              <a:stretch>
                <a:fillRect/>
              </a:stretch>
            </p:blipFill>
            <p:spPr>
              <a:xfrm>
                <a:off x="16018176" y="18259787"/>
                <a:ext cx="1363980" cy="450237"/>
              </a:xfrm>
              <a:prstGeom prst="rect">
                <a:avLst/>
              </a:prstGeom>
            </p:spPr>
          </p:pic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CAD075A4-B8ED-CC92-1E99-757CBD8875E7}"/>
                </a:ext>
              </a:extLst>
            </p:cNvPr>
            <p:cNvGrpSpPr/>
            <p:nvPr/>
          </p:nvGrpSpPr>
          <p:grpSpPr>
            <a:xfrm>
              <a:off x="17856857" y="11743886"/>
              <a:ext cx="6733406" cy="5152412"/>
              <a:chOff x="8342150" y="32810264"/>
              <a:chExt cx="6733406" cy="5152412"/>
            </a:xfrm>
          </p:grpSpPr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33265D0B-D0AB-04B1-8B0F-9464F700CE18}"/>
                  </a:ext>
                </a:extLst>
              </p:cNvPr>
              <p:cNvGrpSpPr/>
              <p:nvPr/>
            </p:nvGrpSpPr>
            <p:grpSpPr>
              <a:xfrm>
                <a:off x="8633395" y="32810264"/>
                <a:ext cx="6442161" cy="5152412"/>
                <a:chOff x="24663714" y="13719792"/>
                <a:chExt cx="6442161" cy="5152412"/>
              </a:xfrm>
            </p:grpSpPr>
            <p:pic>
              <p:nvPicPr>
                <p:cNvPr id="19" name="Picture 18" descr="A graph of a graph&#10;&#10;AI-generated content may be incorrect.">
                  <a:extLst>
                    <a:ext uri="{FF2B5EF4-FFF2-40B4-BE49-F238E27FC236}">
                      <a16:creationId xmlns:a16="http://schemas.microsoft.com/office/drawing/2014/main" id="{AB195B13-B23E-11F0-64F0-1B4EB02B6A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87" t="7831" r="8648" b="5364"/>
                <a:stretch>
                  <a:fillRect/>
                </a:stretch>
              </p:blipFill>
              <p:spPr>
                <a:xfrm>
                  <a:off x="24663714" y="13719792"/>
                  <a:ext cx="6442161" cy="4762500"/>
                </a:xfrm>
                <a:prstGeom prst="rect">
                  <a:avLst/>
                </a:prstGeom>
              </p:spPr>
            </p:pic>
            <p:pic>
              <p:nvPicPr>
                <p:cNvPr id="129" name="Picture 128" descr="A graph of height and height&#10;&#10;AI-generated content may be incorrect.">
                  <a:extLst>
                    <a:ext uri="{FF2B5EF4-FFF2-40B4-BE49-F238E27FC236}">
                      <a16:creationId xmlns:a16="http://schemas.microsoft.com/office/drawing/2014/main" id="{ED6AC7FB-FCDD-5EBA-9FA6-36E5413D6F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926" t="91669" r="35400"/>
                <a:stretch>
                  <a:fillRect/>
                </a:stretch>
              </p:blipFill>
              <p:spPr>
                <a:xfrm>
                  <a:off x="27401315" y="18421967"/>
                  <a:ext cx="1363980" cy="450237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3864690F-093C-07A6-8519-59521ED2AB4B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336715" y="34969932"/>
                    <a:ext cx="2318647" cy="307777"/>
                  </a:xfrm>
                  <a:prstGeom prst="rect">
                    <a:avLst/>
                  </a:prstGeom>
                  <a:noFill/>
                  <a:effectLst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000" b="0" i="0" smtClean="0">
                              <a:effectLst/>
                              <a:latin typeface="Cambria Math" panose="02040503050406030204" pitchFamily="18" charset="0"/>
                            </a:rPr>
                            <m:t>error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m:rPr>
                              <m:lit/>
                            </m:rP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effectLst/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effectLst/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acc>
                          <m:r>
                            <a:rPr lang="en-US" sz="2000" b="0" i="1" smtClean="0"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oMath>
                      </m:oMathPara>
                    </a14:m>
                    <a:endParaRPr lang="en-US" sz="2000" dirty="0">
                      <a:effectLst/>
                      <a:latin typeface="Helvetica" panose="020B0604020202020204" pitchFamily="34" charset="0"/>
                      <a:cs typeface="Helvetica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58" name="TextBox 157">
                    <a:extLst>
                      <a:ext uri="{FF2B5EF4-FFF2-40B4-BE49-F238E27FC236}">
                        <a16:creationId xmlns:a16="http://schemas.microsoft.com/office/drawing/2014/main" id="{3864690F-093C-07A6-8519-59521ED2AB4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336715" y="34969932"/>
                    <a:ext cx="2318647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7632" r="-38000" b="-1053"/>
                    </a:stretch>
                  </a:blipFill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A5ECF4A-A693-0A23-0447-76CEA12B8941}"/>
                    </a:ext>
                  </a:extLst>
                </p:cNvPr>
                <p:cNvSpPr txBox="1"/>
                <p:nvPr/>
              </p:nvSpPr>
              <p:spPr>
                <a:xfrm>
                  <a:off x="17783471" y="17032551"/>
                  <a:ext cx="6998635" cy="156966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txBody>
                <a:bodyPr wrap="square" tIns="0" bIns="91440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FF000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---</a:t>
                  </a:r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Initial condition (diffuse interface), </a:t>
                  </a:r>
                  <a:r>
                    <a: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Miranda</a:t>
                  </a:r>
                </a:p>
                <a:p>
                  <a:r>
                    <a:rPr lang="en-US" sz="3200" b="1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---</a:t>
                  </a:r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Instantaneous averaged profile every </a:t>
                  </a:r>
                  <a14:m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10</m:t>
                      </m:r>
                    </m:oMath>
                  </a14:m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[sec], </a:t>
                  </a:r>
                  <a:r>
                    <a: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Miranda</a:t>
                  </a:r>
                </a:p>
                <a:p>
                  <a:r>
                    <a:rPr lang="en-US" sz="3200" b="1" dirty="0">
                      <a:solidFill>
                        <a:srgbClr val="00B050"/>
                      </a:solidFill>
                      <a:latin typeface="Helvetica" panose="020B0604020202020204" pitchFamily="34" charset="0"/>
                      <a:cs typeface="Helvetica" panose="020B0604020202020204" pitchFamily="34" charset="0"/>
                    </a:rPr>
                    <a:t>---</a:t>
                  </a:r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Predicted solution at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𝑡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cs typeface="Helvetica" panose="020B0604020202020204" pitchFamily="34" charset="0"/>
                        </a:rPr>
                        <m:t>=100</m:t>
                      </m:r>
                    </m:oMath>
                  </a14:m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 [sec], </a:t>
                  </a:r>
                  <a:r>
                    <a:rPr lang="en-US" sz="2000" b="1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PINNs</a:t>
                  </a:r>
                  <a:endParaRPr lang="en-US" b="1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133" name="TextBox 132">
                  <a:extLst>
                    <a:ext uri="{FF2B5EF4-FFF2-40B4-BE49-F238E27FC236}">
                      <a16:creationId xmlns:a16="http://schemas.microsoft.com/office/drawing/2014/main" id="{DA5ECF4A-A693-0A23-0447-76CEA12B89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83471" y="17032551"/>
                  <a:ext cx="6998635" cy="1569660"/>
                </a:xfrm>
                <a:prstGeom prst="rect">
                  <a:avLst/>
                </a:prstGeom>
                <a:blipFill>
                  <a:blip r:embed="rId9"/>
                  <a:stretch>
                    <a:fillRect l="-2172" t="-7280" r="-608" b="-8046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3361A6CE-CF64-6CB5-6268-428283B6B157}"/>
                </a:ext>
              </a:extLst>
            </p:cNvPr>
            <p:cNvSpPr/>
            <p:nvPr/>
          </p:nvSpPr>
          <p:spPr>
            <a:xfrm>
              <a:off x="19190487" y="11608578"/>
              <a:ext cx="5101200" cy="1982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6F9BC488-8111-1D9A-844C-76623288AB41}"/>
                </a:ext>
              </a:extLst>
            </p:cNvPr>
            <p:cNvSpPr/>
            <p:nvPr/>
          </p:nvSpPr>
          <p:spPr>
            <a:xfrm>
              <a:off x="5462201" y="16675461"/>
              <a:ext cx="5101200" cy="1982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8DC8A5D-1360-FA49-7B1C-20F73F6B3760}"/>
                </a:ext>
              </a:extLst>
            </p:cNvPr>
            <p:cNvGrpSpPr/>
            <p:nvPr/>
          </p:nvGrpSpPr>
          <p:grpSpPr>
            <a:xfrm>
              <a:off x="4304120" y="11721807"/>
              <a:ext cx="6593901" cy="5155901"/>
              <a:chOff x="4304120" y="11721807"/>
              <a:chExt cx="6593901" cy="5155901"/>
            </a:xfrm>
          </p:grpSpPr>
          <p:pic>
            <p:nvPicPr>
              <p:cNvPr id="13" name="Picture 12" descr="A graph of a graph&#10;&#10;AI-generated content may be incorrect.">
                <a:extLst>
                  <a:ext uri="{FF2B5EF4-FFF2-40B4-BE49-F238E27FC236}">
                    <a16:creationId xmlns:a16="http://schemas.microsoft.com/office/drawing/2014/main" id="{8F4C76D3-5301-0D66-BB9D-0894DBEE4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05" t="7704" r="8993" b="5626"/>
              <a:stretch>
                <a:fillRect/>
              </a:stretch>
            </p:blipFill>
            <p:spPr>
              <a:xfrm>
                <a:off x="4687241" y="11721807"/>
                <a:ext cx="6210780" cy="4755049"/>
              </a:xfrm>
              <a:prstGeom prst="rect">
                <a:avLst/>
              </a:prstGeom>
            </p:spPr>
          </p:pic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AE4FEF66-FE1E-B90F-A9C9-C11D3F8355E6}"/>
                  </a:ext>
                </a:extLst>
              </p:cNvPr>
              <p:cNvGrpSpPr/>
              <p:nvPr/>
            </p:nvGrpSpPr>
            <p:grpSpPr>
              <a:xfrm>
                <a:off x="5160848" y="12693333"/>
                <a:ext cx="5524503" cy="3058638"/>
                <a:chOff x="26612850" y="9793576"/>
                <a:chExt cx="5524503" cy="3707607"/>
              </a:xfrm>
            </p:grpSpPr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35E5927F-0271-3B8C-4D2D-2D96C63D1E6E}"/>
                    </a:ext>
                  </a:extLst>
                </p:cNvPr>
                <p:cNvCxnSpPr>
                  <a:cxnSpLocks/>
                  <a:endCxn id="108" idx="1"/>
                </p:cNvCxnSpPr>
                <p:nvPr/>
              </p:nvCxnSpPr>
              <p:spPr>
                <a:xfrm>
                  <a:off x="26612850" y="9793576"/>
                  <a:ext cx="2709691" cy="962271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ADACCE9F-D53A-417E-C869-C68E3E450FAA}"/>
                    </a:ext>
                  </a:extLst>
                </p:cNvPr>
                <p:cNvCxnSpPr>
                  <a:cxnSpLocks/>
                  <a:stCxn id="108" idx="5"/>
                </p:cNvCxnSpPr>
                <p:nvPr/>
              </p:nvCxnSpPr>
              <p:spPr>
                <a:xfrm>
                  <a:off x="29451877" y="10846314"/>
                  <a:ext cx="2685476" cy="2654869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1418B3E6-4334-91F1-3640-CEB39F1BA60E}"/>
                    </a:ext>
                  </a:extLst>
                </p:cNvPr>
                <p:cNvSpPr/>
                <p:nvPr/>
              </p:nvSpPr>
              <p:spPr>
                <a:xfrm rot="21360411">
                  <a:off x="29275405" y="10736538"/>
                  <a:ext cx="185755" cy="134663"/>
                </a:xfrm>
                <a:custGeom>
                  <a:avLst/>
                  <a:gdLst>
                    <a:gd name="csX0" fmla="*/ 0 w 185755"/>
                    <a:gd name="csY0" fmla="*/ 0 h 123620"/>
                    <a:gd name="csX1" fmla="*/ 50006 w 185755"/>
                    <a:gd name="csY1" fmla="*/ 14288 h 123620"/>
                    <a:gd name="csX2" fmla="*/ 92868 w 185755"/>
                    <a:gd name="csY2" fmla="*/ 35719 h 123620"/>
                    <a:gd name="csX3" fmla="*/ 119062 w 185755"/>
                    <a:gd name="csY3" fmla="*/ 50006 h 123620"/>
                    <a:gd name="csX4" fmla="*/ 147637 w 185755"/>
                    <a:gd name="csY4" fmla="*/ 80963 h 123620"/>
                    <a:gd name="csX5" fmla="*/ 173831 w 185755"/>
                    <a:gd name="csY5" fmla="*/ 107156 h 123620"/>
                    <a:gd name="csX6" fmla="*/ 185737 w 185755"/>
                    <a:gd name="csY6" fmla="*/ 119063 h 123620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</a:cxnLst>
                  <a:rect l="l" t="t" r="r" b="b"/>
                  <a:pathLst>
                    <a:path w="185755" h="123620">
                      <a:moveTo>
                        <a:pt x="0" y="0"/>
                      </a:moveTo>
                      <a:cubicBezTo>
                        <a:pt x="17264" y="4167"/>
                        <a:pt x="34528" y="8335"/>
                        <a:pt x="50006" y="14288"/>
                      </a:cubicBezTo>
                      <a:cubicBezTo>
                        <a:pt x="65484" y="20241"/>
                        <a:pt x="81359" y="29766"/>
                        <a:pt x="92868" y="35719"/>
                      </a:cubicBezTo>
                      <a:cubicBezTo>
                        <a:pt x="104377" y="41672"/>
                        <a:pt x="109934" y="42465"/>
                        <a:pt x="119062" y="50006"/>
                      </a:cubicBezTo>
                      <a:cubicBezTo>
                        <a:pt x="128190" y="57547"/>
                        <a:pt x="138509" y="71438"/>
                        <a:pt x="147637" y="80963"/>
                      </a:cubicBezTo>
                      <a:cubicBezTo>
                        <a:pt x="156765" y="90488"/>
                        <a:pt x="173831" y="107156"/>
                        <a:pt x="173831" y="107156"/>
                      </a:cubicBezTo>
                      <a:cubicBezTo>
                        <a:pt x="180181" y="113506"/>
                        <a:pt x="186134" y="132160"/>
                        <a:pt x="185737" y="119063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61F5001-14FE-E9DD-F63D-F44B6A6DE38E}"/>
                  </a:ext>
                </a:extLst>
              </p:cNvPr>
              <p:cNvSpPr/>
              <p:nvPr/>
            </p:nvSpPr>
            <p:spPr>
              <a:xfrm>
                <a:off x="5160849" y="13002952"/>
                <a:ext cx="5524502" cy="2446598"/>
              </a:xfrm>
              <a:custGeom>
                <a:avLst/>
                <a:gdLst>
                  <a:gd name="csX0" fmla="*/ 0 w 4848225"/>
                  <a:gd name="csY0" fmla="*/ 0 h 3305175"/>
                  <a:gd name="csX1" fmla="*/ 280987 w 4848225"/>
                  <a:gd name="csY1" fmla="*/ 9525 h 3305175"/>
                  <a:gd name="csX2" fmla="*/ 542925 w 4848225"/>
                  <a:gd name="csY2" fmla="*/ 28575 h 3305175"/>
                  <a:gd name="csX3" fmla="*/ 838200 w 4848225"/>
                  <a:gd name="csY3" fmla="*/ 61913 h 3305175"/>
                  <a:gd name="csX4" fmla="*/ 1104900 w 4848225"/>
                  <a:gd name="csY4" fmla="*/ 109538 h 3305175"/>
                  <a:gd name="csX5" fmla="*/ 1295400 w 4848225"/>
                  <a:gd name="csY5" fmla="*/ 161925 h 3305175"/>
                  <a:gd name="csX6" fmla="*/ 1538287 w 4848225"/>
                  <a:gd name="csY6" fmla="*/ 209550 h 3305175"/>
                  <a:gd name="csX7" fmla="*/ 1776412 w 4848225"/>
                  <a:gd name="csY7" fmla="*/ 252413 h 3305175"/>
                  <a:gd name="csX8" fmla="*/ 2066925 w 4848225"/>
                  <a:gd name="csY8" fmla="*/ 309563 h 3305175"/>
                  <a:gd name="csX9" fmla="*/ 2257425 w 4848225"/>
                  <a:gd name="csY9" fmla="*/ 381000 h 3305175"/>
                  <a:gd name="csX10" fmla="*/ 2524125 w 4848225"/>
                  <a:gd name="csY10" fmla="*/ 542925 h 3305175"/>
                  <a:gd name="csX11" fmla="*/ 2814637 w 4848225"/>
                  <a:gd name="csY11" fmla="*/ 776288 h 3305175"/>
                  <a:gd name="csX12" fmla="*/ 3095625 w 4848225"/>
                  <a:gd name="csY12" fmla="*/ 1081088 h 3305175"/>
                  <a:gd name="csX13" fmla="*/ 3400425 w 4848225"/>
                  <a:gd name="csY13" fmla="*/ 1438275 h 3305175"/>
                  <a:gd name="csX14" fmla="*/ 3662362 w 4848225"/>
                  <a:gd name="csY14" fmla="*/ 1790700 h 3305175"/>
                  <a:gd name="csX15" fmla="*/ 4019550 w 4848225"/>
                  <a:gd name="csY15" fmla="*/ 2262188 h 3305175"/>
                  <a:gd name="csX16" fmla="*/ 4448175 w 4848225"/>
                  <a:gd name="csY16" fmla="*/ 2814638 h 3305175"/>
                  <a:gd name="csX17" fmla="*/ 4848225 w 4848225"/>
                  <a:gd name="csY17" fmla="*/ 3305175 h 3305175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</a:cxnLst>
                <a:rect l="l" t="t" r="r" b="b"/>
                <a:pathLst>
                  <a:path w="4848225" h="3305175">
                    <a:moveTo>
                      <a:pt x="0" y="0"/>
                    </a:moveTo>
                    <a:lnTo>
                      <a:pt x="280987" y="9525"/>
                    </a:lnTo>
                    <a:cubicBezTo>
                      <a:pt x="371474" y="14287"/>
                      <a:pt x="450056" y="19844"/>
                      <a:pt x="542925" y="28575"/>
                    </a:cubicBezTo>
                    <a:cubicBezTo>
                      <a:pt x="635794" y="37306"/>
                      <a:pt x="744538" y="48419"/>
                      <a:pt x="838200" y="61913"/>
                    </a:cubicBezTo>
                    <a:cubicBezTo>
                      <a:pt x="931863" y="75407"/>
                      <a:pt x="1028700" y="92869"/>
                      <a:pt x="1104900" y="109538"/>
                    </a:cubicBezTo>
                    <a:cubicBezTo>
                      <a:pt x="1181100" y="126207"/>
                      <a:pt x="1223169" y="145256"/>
                      <a:pt x="1295400" y="161925"/>
                    </a:cubicBezTo>
                    <a:cubicBezTo>
                      <a:pt x="1367631" y="178594"/>
                      <a:pt x="1538287" y="209550"/>
                      <a:pt x="1538287" y="209550"/>
                    </a:cubicBezTo>
                    <a:lnTo>
                      <a:pt x="1776412" y="252413"/>
                    </a:lnTo>
                    <a:cubicBezTo>
                      <a:pt x="1864518" y="269082"/>
                      <a:pt x="1986756" y="288132"/>
                      <a:pt x="2066925" y="309563"/>
                    </a:cubicBezTo>
                    <a:cubicBezTo>
                      <a:pt x="2147094" y="330994"/>
                      <a:pt x="2181225" y="342106"/>
                      <a:pt x="2257425" y="381000"/>
                    </a:cubicBezTo>
                    <a:cubicBezTo>
                      <a:pt x="2333625" y="419894"/>
                      <a:pt x="2431256" y="477044"/>
                      <a:pt x="2524125" y="542925"/>
                    </a:cubicBezTo>
                    <a:cubicBezTo>
                      <a:pt x="2616994" y="608806"/>
                      <a:pt x="2719387" y="686594"/>
                      <a:pt x="2814637" y="776288"/>
                    </a:cubicBezTo>
                    <a:cubicBezTo>
                      <a:pt x="2909887" y="865982"/>
                      <a:pt x="2997994" y="970757"/>
                      <a:pt x="3095625" y="1081088"/>
                    </a:cubicBezTo>
                    <a:cubicBezTo>
                      <a:pt x="3193256" y="1191419"/>
                      <a:pt x="3305969" y="1320006"/>
                      <a:pt x="3400425" y="1438275"/>
                    </a:cubicBezTo>
                    <a:cubicBezTo>
                      <a:pt x="3494881" y="1556544"/>
                      <a:pt x="3559175" y="1653381"/>
                      <a:pt x="3662362" y="1790700"/>
                    </a:cubicBezTo>
                    <a:cubicBezTo>
                      <a:pt x="3765549" y="1928019"/>
                      <a:pt x="3888581" y="2091532"/>
                      <a:pt x="4019550" y="2262188"/>
                    </a:cubicBezTo>
                    <a:cubicBezTo>
                      <a:pt x="4150519" y="2432844"/>
                      <a:pt x="4310062" y="2640807"/>
                      <a:pt x="4448175" y="2814638"/>
                    </a:cubicBezTo>
                    <a:cubicBezTo>
                      <a:pt x="4586288" y="2988469"/>
                      <a:pt x="4734719" y="3259931"/>
                      <a:pt x="4848225" y="3305175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pic>
            <p:nvPicPr>
              <p:cNvPr id="100" name="Picture 99" descr="A graph of pressure&#10;&#10;AI-generated content may be incorrect.">
                <a:extLst>
                  <a:ext uri="{FF2B5EF4-FFF2-40B4-BE49-F238E27FC236}">
                    <a16:creationId xmlns:a16="http://schemas.microsoft.com/office/drawing/2014/main" id="{FB59B175-FB61-FF20-F4DE-5B43C4997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1378" r="94541" b="35946"/>
              <a:stretch>
                <a:fillRect/>
              </a:stretch>
            </p:blipFill>
            <p:spPr>
              <a:xfrm>
                <a:off x="4304120" y="13159378"/>
                <a:ext cx="383121" cy="1765851"/>
              </a:xfrm>
              <a:prstGeom prst="rect">
                <a:avLst/>
              </a:prstGeom>
            </p:spPr>
          </p:pic>
          <p:pic>
            <p:nvPicPr>
              <p:cNvPr id="121" name="Picture 120" descr="A graph of height and height&#10;&#10;AI-generated content may be incorrect.">
                <a:extLst>
                  <a:ext uri="{FF2B5EF4-FFF2-40B4-BE49-F238E27FC236}">
                    <a16:creationId xmlns:a16="http://schemas.microsoft.com/office/drawing/2014/main" id="{CF7367CC-CF31-CCB1-C3A5-86D176FA0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26" t="91669" r="35400"/>
              <a:stretch>
                <a:fillRect/>
              </a:stretch>
            </p:blipFill>
            <p:spPr>
              <a:xfrm>
                <a:off x="7215551" y="16427471"/>
                <a:ext cx="1363980" cy="450237"/>
              </a:xfrm>
              <a:prstGeom prst="rect">
                <a:avLst/>
              </a:prstGeom>
              <a:solidFill>
                <a:schemeClr val="bg1"/>
              </a:solidFill>
            </p:spPr>
          </p:pic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E3F2DA6-72EA-B91D-B63A-5DF089628665}"/>
                </a:ext>
              </a:extLst>
            </p:cNvPr>
            <p:cNvSpPr/>
            <p:nvPr/>
          </p:nvSpPr>
          <p:spPr>
            <a:xfrm>
              <a:off x="5462201" y="11618540"/>
              <a:ext cx="5101200" cy="1982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6FA4C2CC-A4C8-7A8D-1456-D725DFE6B47B}"/>
                </a:ext>
              </a:extLst>
            </p:cNvPr>
            <p:cNvSpPr/>
            <p:nvPr/>
          </p:nvSpPr>
          <p:spPr>
            <a:xfrm>
              <a:off x="12233790" y="16656411"/>
              <a:ext cx="5101200" cy="1982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795692D-6716-BE61-794B-BA62EAE0AE73}"/>
                </a:ext>
              </a:extLst>
            </p:cNvPr>
            <p:cNvGrpSpPr/>
            <p:nvPr/>
          </p:nvGrpSpPr>
          <p:grpSpPr>
            <a:xfrm>
              <a:off x="11192725" y="11707873"/>
              <a:ext cx="6575023" cy="5166343"/>
              <a:chOff x="7246611" y="19973070"/>
              <a:chExt cx="6575023" cy="5166343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6DB6E389-96C6-C17F-DD2C-E0A881520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27" t="7566" r="8233" b="5478"/>
              <a:stretch>
                <a:fillRect/>
              </a:stretch>
            </p:blipFill>
            <p:spPr>
              <a:xfrm>
                <a:off x="7659324" y="19973070"/>
                <a:ext cx="6162310" cy="4770773"/>
              </a:xfrm>
              <a:prstGeom prst="rect">
                <a:avLst/>
              </a:prstGeom>
            </p:spPr>
          </p:pic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00875FCF-27A6-6D3F-B8D0-E6AC6CE7713B}"/>
                  </a:ext>
                </a:extLst>
              </p:cNvPr>
              <p:cNvGrpSpPr/>
              <p:nvPr/>
            </p:nvGrpSpPr>
            <p:grpSpPr>
              <a:xfrm>
                <a:off x="8027081" y="20861138"/>
                <a:ext cx="5536519" cy="2884647"/>
                <a:chOff x="26666031" y="15226855"/>
                <a:chExt cx="5406608" cy="4279771"/>
              </a:xfrm>
            </p:grpSpPr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5437ABB2-C657-E191-A127-B3C92692D2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66031" y="19407556"/>
                  <a:ext cx="2609850" cy="9907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83D564FC-2747-79E3-E652-6B492C7CC7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589724" y="15238691"/>
                  <a:ext cx="2482915" cy="751109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0A8C0596-0228-30EA-5309-2A4934BF529B}"/>
                    </a:ext>
                  </a:extLst>
                </p:cNvPr>
                <p:cNvSpPr/>
                <p:nvPr/>
              </p:nvSpPr>
              <p:spPr>
                <a:xfrm>
                  <a:off x="29203650" y="15226855"/>
                  <a:ext cx="442913" cy="4279771"/>
                </a:xfrm>
                <a:custGeom>
                  <a:avLst/>
                  <a:gdLst>
                    <a:gd name="csX0" fmla="*/ 0 w 438150"/>
                    <a:gd name="csY0" fmla="*/ 4327970 h 4333956"/>
                    <a:gd name="csX1" fmla="*/ 85725 w 438150"/>
                    <a:gd name="csY1" fmla="*/ 4318445 h 4333956"/>
                    <a:gd name="csX2" fmla="*/ 119062 w 438150"/>
                    <a:gd name="csY2" fmla="*/ 4194620 h 4333956"/>
                    <a:gd name="csX3" fmla="*/ 161925 w 438150"/>
                    <a:gd name="csY3" fmla="*/ 3827908 h 4333956"/>
                    <a:gd name="csX4" fmla="*/ 180975 w 438150"/>
                    <a:gd name="csY4" fmla="*/ 2842070 h 4333956"/>
                    <a:gd name="csX5" fmla="*/ 204787 w 438150"/>
                    <a:gd name="csY5" fmla="*/ 1856233 h 4333956"/>
                    <a:gd name="csX6" fmla="*/ 233362 w 438150"/>
                    <a:gd name="csY6" fmla="*/ 656083 h 4333956"/>
                    <a:gd name="csX7" fmla="*/ 276225 w 438150"/>
                    <a:gd name="csY7" fmla="*/ 113158 h 4333956"/>
                    <a:gd name="csX8" fmla="*/ 323850 w 438150"/>
                    <a:gd name="csY8" fmla="*/ 3620 h 4333956"/>
                    <a:gd name="csX9" fmla="*/ 438150 w 438150"/>
                    <a:gd name="csY9" fmla="*/ 36958 h 4333956"/>
                  </a:gdLst>
                  <a:ahLst/>
                  <a:cxnLst>
                    <a:cxn ang="0">
                      <a:pos x="csX0" y="csY0"/>
                    </a:cxn>
                    <a:cxn ang="0">
                      <a:pos x="csX1" y="csY1"/>
                    </a:cxn>
                    <a:cxn ang="0">
                      <a:pos x="csX2" y="csY2"/>
                    </a:cxn>
                    <a:cxn ang="0">
                      <a:pos x="csX3" y="csY3"/>
                    </a:cxn>
                    <a:cxn ang="0">
                      <a:pos x="csX4" y="csY4"/>
                    </a:cxn>
                    <a:cxn ang="0">
                      <a:pos x="csX5" y="csY5"/>
                    </a:cxn>
                    <a:cxn ang="0">
                      <a:pos x="csX6" y="csY6"/>
                    </a:cxn>
                    <a:cxn ang="0">
                      <a:pos x="csX7" y="csY7"/>
                    </a:cxn>
                    <a:cxn ang="0">
                      <a:pos x="csX8" y="csY8"/>
                    </a:cxn>
                    <a:cxn ang="0">
                      <a:pos x="csX9" y="csY9"/>
                    </a:cxn>
                  </a:cxnLst>
                  <a:rect l="l" t="t" r="r" b="b"/>
                  <a:pathLst>
                    <a:path w="438150" h="4333956">
                      <a:moveTo>
                        <a:pt x="0" y="4327970"/>
                      </a:moveTo>
                      <a:cubicBezTo>
                        <a:pt x="32940" y="4334320"/>
                        <a:pt x="65881" y="4340670"/>
                        <a:pt x="85725" y="4318445"/>
                      </a:cubicBezTo>
                      <a:cubicBezTo>
                        <a:pt x="105569" y="4296220"/>
                        <a:pt x="106362" y="4276376"/>
                        <a:pt x="119062" y="4194620"/>
                      </a:cubicBezTo>
                      <a:cubicBezTo>
                        <a:pt x="131762" y="4112864"/>
                        <a:pt x="151606" y="4053333"/>
                        <a:pt x="161925" y="3827908"/>
                      </a:cubicBezTo>
                      <a:cubicBezTo>
                        <a:pt x="172244" y="3602483"/>
                        <a:pt x="173831" y="3170682"/>
                        <a:pt x="180975" y="2842070"/>
                      </a:cubicBezTo>
                      <a:cubicBezTo>
                        <a:pt x="188119" y="2513458"/>
                        <a:pt x="196056" y="2220564"/>
                        <a:pt x="204787" y="1856233"/>
                      </a:cubicBezTo>
                      <a:cubicBezTo>
                        <a:pt x="213518" y="1491902"/>
                        <a:pt x="221456" y="946595"/>
                        <a:pt x="233362" y="656083"/>
                      </a:cubicBezTo>
                      <a:cubicBezTo>
                        <a:pt x="245268" y="365571"/>
                        <a:pt x="261144" y="221902"/>
                        <a:pt x="276225" y="113158"/>
                      </a:cubicBezTo>
                      <a:cubicBezTo>
                        <a:pt x="291306" y="4414"/>
                        <a:pt x="296863" y="16320"/>
                        <a:pt x="323850" y="3620"/>
                      </a:cubicBezTo>
                      <a:cubicBezTo>
                        <a:pt x="350837" y="-9080"/>
                        <a:pt x="394493" y="13939"/>
                        <a:pt x="438150" y="36958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72B0E4CC-02AC-6EB9-79B1-BE26240B65F9}"/>
                  </a:ext>
                </a:extLst>
              </p:cNvPr>
              <p:cNvCxnSpPr/>
              <p:nvPr/>
            </p:nvCxnSpPr>
            <p:spPr>
              <a:xfrm>
                <a:off x="11919585" y="22564809"/>
                <a:ext cx="771525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05CA9E23-3CCC-03E3-2151-E41481083B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53361" y="22564809"/>
                <a:ext cx="771525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FAF957C-7E5E-1819-8B04-425755A5DE0C}"/>
                  </a:ext>
                </a:extLst>
              </p:cNvPr>
              <p:cNvSpPr txBox="1"/>
              <p:nvPr/>
            </p:nvSpPr>
            <p:spPr>
              <a:xfrm>
                <a:off x="12341542" y="22166665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time</a:t>
                </a: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C0D451F-254E-3B1E-8AE3-E699EB1D48C4}"/>
                  </a:ext>
                </a:extLst>
              </p:cNvPr>
              <p:cNvSpPr/>
              <p:nvPr/>
            </p:nvSpPr>
            <p:spPr>
              <a:xfrm>
                <a:off x="8027081" y="21092799"/>
                <a:ext cx="5536519" cy="2619598"/>
              </a:xfrm>
              <a:custGeom>
                <a:avLst/>
                <a:gdLst>
                  <a:gd name="csX0" fmla="*/ 0 w 4851779"/>
                  <a:gd name="csY0" fmla="*/ 3543716 h 3567792"/>
                  <a:gd name="csX1" fmla="*/ 88710 w 4851779"/>
                  <a:gd name="csY1" fmla="*/ 3543716 h 3567792"/>
                  <a:gd name="csX2" fmla="*/ 177421 w 4851779"/>
                  <a:gd name="csY2" fmla="*/ 3543716 h 3567792"/>
                  <a:gd name="csX3" fmla="*/ 266131 w 4851779"/>
                  <a:gd name="csY3" fmla="*/ 3543716 h 3567792"/>
                  <a:gd name="csX4" fmla="*/ 467436 w 4851779"/>
                  <a:gd name="csY4" fmla="*/ 3547128 h 3567792"/>
                  <a:gd name="csX5" fmla="*/ 580030 w 4851779"/>
                  <a:gd name="csY5" fmla="*/ 3553952 h 3567792"/>
                  <a:gd name="csX6" fmla="*/ 767686 w 4851779"/>
                  <a:gd name="csY6" fmla="*/ 3560776 h 3567792"/>
                  <a:gd name="csX7" fmla="*/ 934872 w 4851779"/>
                  <a:gd name="csY7" fmla="*/ 3567600 h 3567792"/>
                  <a:gd name="csX8" fmla="*/ 1084997 w 4851779"/>
                  <a:gd name="csY8" fmla="*/ 3564188 h 3567792"/>
                  <a:gd name="csX9" fmla="*/ 1238534 w 4851779"/>
                  <a:gd name="csY9" fmla="*/ 3547128 h 3567792"/>
                  <a:gd name="csX10" fmla="*/ 1395483 w 4851779"/>
                  <a:gd name="csY10" fmla="*/ 3516421 h 3567792"/>
                  <a:gd name="csX11" fmla="*/ 1617260 w 4851779"/>
                  <a:gd name="csY11" fmla="*/ 3407239 h 3567792"/>
                  <a:gd name="csX12" fmla="*/ 1811740 w 4851779"/>
                  <a:gd name="csY12" fmla="*/ 3199110 h 3567792"/>
                  <a:gd name="csX13" fmla="*/ 1995985 w 4851779"/>
                  <a:gd name="csY13" fmla="*/ 2892036 h 3567792"/>
                  <a:gd name="csX14" fmla="*/ 2105167 w 4851779"/>
                  <a:gd name="csY14" fmla="*/ 2615668 h 3567792"/>
                  <a:gd name="csX15" fmla="*/ 2214349 w 4851779"/>
                  <a:gd name="csY15" fmla="*/ 2301770 h 3567792"/>
                  <a:gd name="csX16" fmla="*/ 2344003 w 4851779"/>
                  <a:gd name="csY16" fmla="*/ 1871865 h 3567792"/>
                  <a:gd name="csX17" fmla="*/ 2500952 w 4851779"/>
                  <a:gd name="csY17" fmla="*/ 1366898 h 3567792"/>
                  <a:gd name="csX18" fmla="*/ 2616958 w 4851779"/>
                  <a:gd name="csY18" fmla="*/ 1022292 h 3567792"/>
                  <a:gd name="csX19" fmla="*/ 2719316 w 4851779"/>
                  <a:gd name="csY19" fmla="*/ 735689 h 3567792"/>
                  <a:gd name="csX20" fmla="*/ 2903561 w 4851779"/>
                  <a:gd name="csY20" fmla="*/ 374024 h 3567792"/>
                  <a:gd name="csX21" fmla="*/ 3121925 w 4851779"/>
                  <a:gd name="csY21" fmla="*/ 135188 h 3567792"/>
                  <a:gd name="csX22" fmla="*/ 3367585 w 4851779"/>
                  <a:gd name="csY22" fmla="*/ 12358 h 3567792"/>
                  <a:gd name="csX23" fmla="*/ 3674660 w 4851779"/>
                  <a:gd name="csY23" fmla="*/ 12358 h 3567792"/>
                  <a:gd name="csX24" fmla="*/ 3961263 w 4851779"/>
                  <a:gd name="csY24" fmla="*/ 84009 h 3567792"/>
                  <a:gd name="csX25" fmla="*/ 4851779 w 4851779"/>
                  <a:gd name="csY25" fmla="*/ 397907 h 3567792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  <a:cxn ang="0">
                    <a:pos x="csX23" y="csY23"/>
                  </a:cxn>
                  <a:cxn ang="0">
                    <a:pos x="csX24" y="csY24"/>
                  </a:cxn>
                  <a:cxn ang="0">
                    <a:pos x="csX25" y="csY25"/>
                  </a:cxn>
                </a:cxnLst>
                <a:rect l="l" t="t" r="r" b="b"/>
                <a:pathLst>
                  <a:path w="4851779" h="3567792">
                    <a:moveTo>
                      <a:pt x="0" y="3543716"/>
                    </a:moveTo>
                    <a:lnTo>
                      <a:pt x="88710" y="3543716"/>
                    </a:lnTo>
                    <a:lnTo>
                      <a:pt x="177421" y="3543716"/>
                    </a:lnTo>
                    <a:lnTo>
                      <a:pt x="266131" y="3543716"/>
                    </a:lnTo>
                    <a:lnTo>
                      <a:pt x="467436" y="3547128"/>
                    </a:lnTo>
                    <a:cubicBezTo>
                      <a:pt x="519752" y="3548834"/>
                      <a:pt x="580030" y="3553952"/>
                      <a:pt x="580030" y="3553952"/>
                    </a:cubicBezTo>
                    <a:lnTo>
                      <a:pt x="767686" y="3560776"/>
                    </a:lnTo>
                    <a:cubicBezTo>
                      <a:pt x="826826" y="3563051"/>
                      <a:pt x="881987" y="3567031"/>
                      <a:pt x="934872" y="3567600"/>
                    </a:cubicBezTo>
                    <a:cubicBezTo>
                      <a:pt x="987757" y="3568169"/>
                      <a:pt x="1034387" y="3567600"/>
                      <a:pt x="1084997" y="3564188"/>
                    </a:cubicBezTo>
                    <a:cubicBezTo>
                      <a:pt x="1135607" y="3560776"/>
                      <a:pt x="1186786" y="3555089"/>
                      <a:pt x="1238534" y="3547128"/>
                    </a:cubicBezTo>
                    <a:cubicBezTo>
                      <a:pt x="1290282" y="3539167"/>
                      <a:pt x="1332362" y="3539736"/>
                      <a:pt x="1395483" y="3516421"/>
                    </a:cubicBezTo>
                    <a:cubicBezTo>
                      <a:pt x="1458604" y="3493106"/>
                      <a:pt x="1547884" y="3460124"/>
                      <a:pt x="1617260" y="3407239"/>
                    </a:cubicBezTo>
                    <a:cubicBezTo>
                      <a:pt x="1686636" y="3354354"/>
                      <a:pt x="1748619" y="3284977"/>
                      <a:pt x="1811740" y="3199110"/>
                    </a:cubicBezTo>
                    <a:cubicBezTo>
                      <a:pt x="1874861" y="3113243"/>
                      <a:pt x="1947081" y="2989276"/>
                      <a:pt x="1995985" y="2892036"/>
                    </a:cubicBezTo>
                    <a:cubicBezTo>
                      <a:pt x="2044889" y="2794796"/>
                      <a:pt x="2068773" y="2714046"/>
                      <a:pt x="2105167" y="2615668"/>
                    </a:cubicBezTo>
                    <a:cubicBezTo>
                      <a:pt x="2141561" y="2517290"/>
                      <a:pt x="2174543" y="2425737"/>
                      <a:pt x="2214349" y="2301770"/>
                    </a:cubicBezTo>
                    <a:cubicBezTo>
                      <a:pt x="2254155" y="2177803"/>
                      <a:pt x="2296236" y="2027677"/>
                      <a:pt x="2344003" y="1871865"/>
                    </a:cubicBezTo>
                    <a:cubicBezTo>
                      <a:pt x="2391770" y="1716053"/>
                      <a:pt x="2455460" y="1508493"/>
                      <a:pt x="2500952" y="1366898"/>
                    </a:cubicBezTo>
                    <a:cubicBezTo>
                      <a:pt x="2546445" y="1225302"/>
                      <a:pt x="2580564" y="1127493"/>
                      <a:pt x="2616958" y="1022292"/>
                    </a:cubicBezTo>
                    <a:cubicBezTo>
                      <a:pt x="2653352" y="917091"/>
                      <a:pt x="2671549" y="843734"/>
                      <a:pt x="2719316" y="735689"/>
                    </a:cubicBezTo>
                    <a:cubicBezTo>
                      <a:pt x="2767083" y="627644"/>
                      <a:pt x="2836460" y="474107"/>
                      <a:pt x="2903561" y="374024"/>
                    </a:cubicBezTo>
                    <a:cubicBezTo>
                      <a:pt x="2970662" y="273941"/>
                      <a:pt x="3044588" y="195466"/>
                      <a:pt x="3121925" y="135188"/>
                    </a:cubicBezTo>
                    <a:cubicBezTo>
                      <a:pt x="3199262" y="74910"/>
                      <a:pt x="3275463" y="32830"/>
                      <a:pt x="3367585" y="12358"/>
                    </a:cubicBezTo>
                    <a:cubicBezTo>
                      <a:pt x="3459708" y="-8114"/>
                      <a:pt x="3575714" y="416"/>
                      <a:pt x="3674660" y="12358"/>
                    </a:cubicBezTo>
                    <a:cubicBezTo>
                      <a:pt x="3773606" y="24300"/>
                      <a:pt x="3765077" y="19751"/>
                      <a:pt x="3961263" y="84009"/>
                    </a:cubicBezTo>
                    <a:cubicBezTo>
                      <a:pt x="4157450" y="148267"/>
                      <a:pt x="4504614" y="273087"/>
                      <a:pt x="4851779" y="397907"/>
                    </a:cubicBezTo>
                  </a:path>
                </a:pathLst>
              </a:cu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pic>
            <p:nvPicPr>
              <p:cNvPr id="97" name="Picture 96" descr="A graph of a normal distribution&#10;&#10;AI-generated content may be incorrect.">
                <a:extLst>
                  <a:ext uri="{FF2B5EF4-FFF2-40B4-BE49-F238E27FC236}">
                    <a16:creationId xmlns:a16="http://schemas.microsoft.com/office/drawing/2014/main" id="{0662599A-04A3-89E9-3B76-6161E043A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667" r="94025" b="38244"/>
              <a:stretch>
                <a:fillRect/>
              </a:stretch>
            </p:blipFill>
            <p:spPr>
              <a:xfrm>
                <a:off x="7246611" y="21592351"/>
                <a:ext cx="412713" cy="1517960"/>
              </a:xfrm>
              <a:prstGeom prst="rect">
                <a:avLst/>
              </a:prstGeom>
            </p:spPr>
          </p:pic>
          <p:pic>
            <p:nvPicPr>
              <p:cNvPr id="116" name="Picture 115" descr="A graph of height and height&#10;&#10;AI-generated content may be incorrect.">
                <a:extLst>
                  <a:ext uri="{FF2B5EF4-FFF2-40B4-BE49-F238E27FC236}">
                    <a16:creationId xmlns:a16="http://schemas.microsoft.com/office/drawing/2014/main" id="{E82629B1-F5DD-00F4-BD53-EBEDE09EB0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926" t="91669" r="35400"/>
              <a:stretch>
                <a:fillRect/>
              </a:stretch>
            </p:blipFill>
            <p:spPr>
              <a:xfrm>
                <a:off x="10084332" y="24689176"/>
                <a:ext cx="1363980" cy="450237"/>
              </a:xfrm>
              <a:prstGeom prst="rect">
                <a:avLst/>
              </a:prstGeom>
            </p:spPr>
          </p:pic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8DCB121-95FE-2FE0-661A-DD1419B6FD1E}"/>
                </a:ext>
              </a:extLst>
            </p:cNvPr>
            <p:cNvSpPr/>
            <p:nvPr/>
          </p:nvSpPr>
          <p:spPr>
            <a:xfrm>
              <a:off x="12233790" y="11608966"/>
              <a:ext cx="5101200" cy="1982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9BC198F-A3BC-2123-FDAE-30B970D01378}"/>
              </a:ext>
            </a:extLst>
          </p:cNvPr>
          <p:cNvGrpSpPr/>
          <p:nvPr/>
        </p:nvGrpSpPr>
        <p:grpSpPr>
          <a:xfrm>
            <a:off x="1480929" y="1526291"/>
            <a:ext cx="41667321" cy="12844915"/>
            <a:chOff x="1480929" y="1526291"/>
            <a:chExt cx="41667321" cy="12844915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CE9C0A7-FA7F-3A9D-8AAF-95D4B43713A0}"/>
                </a:ext>
              </a:extLst>
            </p:cNvPr>
            <p:cNvGrpSpPr/>
            <p:nvPr/>
          </p:nvGrpSpPr>
          <p:grpSpPr>
            <a:xfrm>
              <a:off x="1480929" y="1526291"/>
              <a:ext cx="41667321" cy="12844915"/>
              <a:chOff x="1480929" y="1526291"/>
              <a:chExt cx="41667321" cy="1284491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5A9AFCC-5BFD-ABCD-1686-EABB854AD7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83" t="9666" r="23812" b="5698"/>
              <a:stretch>
                <a:fillRect/>
              </a:stretch>
            </p:blipFill>
            <p:spPr>
              <a:xfrm>
                <a:off x="21291013" y="7970405"/>
                <a:ext cx="6675989" cy="6400800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778CB85-4EEF-3800-DD3D-73750F6525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69" t="9666" r="23626" b="5698"/>
              <a:stretch>
                <a:fillRect/>
              </a:stretch>
            </p:blipFill>
            <p:spPr>
              <a:xfrm>
                <a:off x="27900730" y="7970406"/>
                <a:ext cx="6675984" cy="640080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2BA5CD5-96C5-FE4B-57EA-B73839085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91" t="9666" r="23603" b="5698"/>
              <a:stretch>
                <a:fillRect/>
              </a:stretch>
            </p:blipFill>
            <p:spPr>
              <a:xfrm>
                <a:off x="34529495" y="7970405"/>
                <a:ext cx="6675985" cy="6400800"/>
              </a:xfrm>
              <a:prstGeom prst="rect">
                <a:avLst/>
              </a:prstGeom>
            </p:spPr>
          </p:pic>
          <p:pic>
            <p:nvPicPr>
              <p:cNvPr id="11" name="Picture 10" descr="A diagram of a graph&#10;&#10;AI-generated content may be incorrect.">
                <a:extLst>
                  <a:ext uri="{FF2B5EF4-FFF2-40B4-BE49-F238E27FC236}">
                    <a16:creationId xmlns:a16="http://schemas.microsoft.com/office/drawing/2014/main" id="{9F6C46FF-B3C8-8D54-BF70-0283D5C791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98" t="9666" r="24096" b="5698"/>
              <a:stretch>
                <a:fillRect/>
              </a:stretch>
            </p:blipFill>
            <p:spPr>
              <a:xfrm>
                <a:off x="8052543" y="1526291"/>
                <a:ext cx="6675985" cy="6400800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0894DC0-EA44-A250-163A-952542A90E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64" t="9666" r="23730" b="5698"/>
              <a:stretch>
                <a:fillRect/>
              </a:stretch>
            </p:blipFill>
            <p:spPr>
              <a:xfrm>
                <a:off x="14681304" y="1526291"/>
                <a:ext cx="6675986" cy="6400800"/>
              </a:xfrm>
              <a:prstGeom prst="rect">
                <a:avLst/>
              </a:prstGeom>
            </p:spPr>
          </p:pic>
          <p:pic>
            <p:nvPicPr>
              <p:cNvPr id="29" name="Picture 28" descr="A colorful graph with numbers and lines&#10;&#10;AI-generated content may be incorrect.">
                <a:extLst>
                  <a:ext uri="{FF2B5EF4-FFF2-40B4-BE49-F238E27FC236}">
                    <a16:creationId xmlns:a16="http://schemas.microsoft.com/office/drawing/2014/main" id="{04D73E3D-35F5-DE3A-1DAF-8D631F2646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94" t="9666" r="23801" b="5698"/>
              <a:stretch>
                <a:fillRect/>
              </a:stretch>
            </p:blipFill>
            <p:spPr>
              <a:xfrm>
                <a:off x="21291016" y="1526291"/>
                <a:ext cx="6675986" cy="6400800"/>
              </a:xfrm>
              <a:prstGeom prst="rect">
                <a:avLst/>
              </a:prstGeom>
            </p:spPr>
          </p:pic>
          <p:pic>
            <p:nvPicPr>
              <p:cNvPr id="31" name="Picture 30" descr="A diagram of a heat wave&#10;&#10;AI-generated content may be incorrect.">
                <a:extLst>
                  <a:ext uri="{FF2B5EF4-FFF2-40B4-BE49-F238E27FC236}">
                    <a16:creationId xmlns:a16="http://schemas.microsoft.com/office/drawing/2014/main" id="{FE9F0CF8-0007-AEB8-38BA-5FCE21E3D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44" t="9666" r="23650" b="5698"/>
              <a:stretch>
                <a:fillRect/>
              </a:stretch>
            </p:blipFill>
            <p:spPr>
              <a:xfrm>
                <a:off x="27900728" y="1526291"/>
                <a:ext cx="6675986" cy="6400800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49769205-42BF-25F4-6013-E54062D51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86" t="9666" r="23707" b="5698"/>
              <a:stretch>
                <a:fillRect/>
              </a:stretch>
            </p:blipFill>
            <p:spPr>
              <a:xfrm>
                <a:off x="34510442" y="1526291"/>
                <a:ext cx="6675988" cy="6400800"/>
              </a:xfrm>
              <a:prstGeom prst="rect">
                <a:avLst/>
              </a:prstGeom>
            </p:spPr>
          </p:pic>
          <p:pic>
            <p:nvPicPr>
              <p:cNvPr id="35" name="Picture 34" descr="A diagram of a heat wave&#10;&#10;AI-generated content may be incorrect.">
                <a:extLst>
                  <a:ext uri="{FF2B5EF4-FFF2-40B4-BE49-F238E27FC236}">
                    <a16:creationId xmlns:a16="http://schemas.microsoft.com/office/drawing/2014/main" id="{E8F41272-11CF-AAC0-9153-BA8D38A50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87" t="9667" r="23708" b="5698"/>
              <a:stretch>
                <a:fillRect/>
              </a:stretch>
            </p:blipFill>
            <p:spPr>
              <a:xfrm>
                <a:off x="1480929" y="7970405"/>
                <a:ext cx="6675988" cy="6400800"/>
              </a:xfrm>
              <a:prstGeom prst="rect">
                <a:avLst/>
              </a:prstGeom>
            </p:spPr>
          </p:pic>
          <p:pic>
            <p:nvPicPr>
              <p:cNvPr id="37" name="Picture 36" descr="A diagram of a heat wave&#10;&#10;AI-generated content may be incorrect.">
                <a:extLst>
                  <a:ext uri="{FF2B5EF4-FFF2-40B4-BE49-F238E27FC236}">
                    <a16:creationId xmlns:a16="http://schemas.microsoft.com/office/drawing/2014/main" id="{4890633A-E11E-9391-FCCB-3B92F28A6B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12" t="9666" r="23883" b="5698"/>
              <a:stretch>
                <a:fillRect/>
              </a:stretch>
            </p:blipFill>
            <p:spPr>
              <a:xfrm>
                <a:off x="8052539" y="7970405"/>
                <a:ext cx="6675989" cy="6400800"/>
              </a:xfrm>
              <a:prstGeom prst="rect">
                <a:avLst/>
              </a:prstGeom>
            </p:spPr>
          </p:pic>
          <p:pic>
            <p:nvPicPr>
              <p:cNvPr id="39" name="Picture 38" descr="A colorful pattern with numbers and lines&#10;&#10;AI-generated content may be incorrect.">
                <a:extLst>
                  <a:ext uri="{FF2B5EF4-FFF2-40B4-BE49-F238E27FC236}">
                    <a16:creationId xmlns:a16="http://schemas.microsoft.com/office/drawing/2014/main" id="{E99EDB24-38CF-2B79-4FF3-B7339BEBD2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33" t="9666" r="24162" b="5698"/>
              <a:stretch>
                <a:fillRect/>
              </a:stretch>
            </p:blipFill>
            <p:spPr>
              <a:xfrm>
                <a:off x="14643201" y="7970405"/>
                <a:ext cx="6675989" cy="6400800"/>
              </a:xfrm>
              <a:prstGeom prst="rect">
                <a:avLst/>
              </a:prstGeom>
            </p:spPr>
          </p:pic>
          <p:pic>
            <p:nvPicPr>
              <p:cNvPr id="42" name="Picture 41" descr="A diagram of a graph&#10;&#10;AI-generated content may be incorrect.">
                <a:extLst>
                  <a:ext uri="{FF2B5EF4-FFF2-40B4-BE49-F238E27FC236}">
                    <a16:creationId xmlns:a16="http://schemas.microsoft.com/office/drawing/2014/main" id="{B643C103-824B-BA85-32BE-581AA8073C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99" t="9667" r="23795" b="5698"/>
              <a:stretch>
                <a:fillRect/>
              </a:stretch>
            </p:blipFill>
            <p:spPr>
              <a:xfrm>
                <a:off x="1480931" y="1526293"/>
                <a:ext cx="6675986" cy="6400800"/>
              </a:xfrm>
              <a:prstGeom prst="rect">
                <a:avLst/>
              </a:prstGeom>
            </p:spPr>
          </p:pic>
          <p:pic>
            <p:nvPicPr>
              <p:cNvPr id="43" name="Picture 42" descr="A close-up of a graph&#10;&#10;AI-generated content may be incorrect.">
                <a:extLst>
                  <a:ext uri="{FF2B5EF4-FFF2-40B4-BE49-F238E27FC236}">
                    <a16:creationId xmlns:a16="http://schemas.microsoft.com/office/drawing/2014/main" id="{BF10D4BE-7A42-74C6-AEF2-7266B49C69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323" t="2723" r="50409" b="4885"/>
              <a:stretch>
                <a:fillRect/>
              </a:stretch>
            </p:blipFill>
            <p:spPr>
              <a:xfrm>
                <a:off x="41205480" y="3449233"/>
                <a:ext cx="1942770" cy="895571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6BA03730-1CDA-3B66-1254-0078B6BF3229}"/>
                      </a:ext>
                    </a:extLst>
                  </p:cNvPr>
                  <p:cNvSpPr txBox="1"/>
                  <p:nvPr/>
                </p:nvSpPr>
                <p:spPr>
                  <a:xfrm>
                    <a:off x="1825564" y="1877199"/>
                    <a:ext cx="2434164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𝟎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[sec] </a:t>
                    </a:r>
                  </a:p>
                </p:txBody>
              </p:sp>
            </mc:Choice>
            <mc:Fallback xmlns="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6BA03730-1CDA-3B66-1254-0078B6BF32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5564" y="1877199"/>
                    <a:ext cx="2434164" cy="646331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t="-15094" r="-8750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A4052ED-9985-79AD-C0F7-DB6DAE1E2214}"/>
                      </a:ext>
                    </a:extLst>
                  </p:cNvPr>
                  <p:cNvSpPr txBox="1"/>
                  <p:nvPr/>
                </p:nvSpPr>
                <p:spPr>
                  <a:xfrm>
                    <a:off x="8434203" y="1877199"/>
                    <a:ext cx="272912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𝟏𝟎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[sec] </a:t>
                    </a:r>
                  </a:p>
                </p:txBody>
              </p:sp>
            </mc:Choice>
            <mc:Fallback xmlns="">
              <p:sp>
                <p:nvSpPr>
                  <p:cNvPr id="142" name="TextBox 141">
                    <a:extLst>
                      <a:ext uri="{FF2B5EF4-FFF2-40B4-BE49-F238E27FC236}">
                        <a16:creationId xmlns:a16="http://schemas.microsoft.com/office/drawing/2014/main" id="{CA4052ED-9985-79AD-C0F7-DB6DAE1E22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4203" y="1877199"/>
                    <a:ext cx="2729120" cy="646331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t="-15094" r="-7159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BBCEDFC-6E28-6017-5676-49D8AE11B85E}"/>
                      </a:ext>
                    </a:extLst>
                  </p:cNvPr>
                  <p:cNvSpPr txBox="1"/>
                  <p:nvPr/>
                </p:nvSpPr>
                <p:spPr>
                  <a:xfrm>
                    <a:off x="15032965" y="1877199"/>
                    <a:ext cx="272912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𝟐𝟎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[sec] </a:t>
                    </a:r>
                  </a:p>
                </p:txBody>
              </p:sp>
            </mc:Choice>
            <mc:Fallback xmlns="">
              <p:sp>
                <p:nvSpPr>
                  <p:cNvPr id="143" name="TextBox 142">
                    <a:extLst>
                      <a:ext uri="{FF2B5EF4-FFF2-40B4-BE49-F238E27FC236}">
                        <a16:creationId xmlns:a16="http://schemas.microsoft.com/office/drawing/2014/main" id="{BBBCEDFC-6E28-6017-5676-49D8AE11B8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32965" y="1877199"/>
                    <a:ext cx="2729120" cy="646331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t="-15094" r="-7143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BD3451DF-AA4F-0B43-5D8D-0EB360248B69}"/>
                      </a:ext>
                    </a:extLst>
                  </p:cNvPr>
                  <p:cNvSpPr txBox="1"/>
                  <p:nvPr/>
                </p:nvSpPr>
                <p:spPr>
                  <a:xfrm>
                    <a:off x="21649064" y="1877199"/>
                    <a:ext cx="272912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𝟑𝟎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[sec] </a:t>
                    </a:r>
                  </a:p>
                </p:txBody>
              </p:sp>
            </mc:Choice>
            <mc:Fallback xmlns="">
              <p:sp>
                <p:nvSpPr>
                  <p:cNvPr id="144" name="TextBox 143">
                    <a:extLst>
                      <a:ext uri="{FF2B5EF4-FFF2-40B4-BE49-F238E27FC236}">
                        <a16:creationId xmlns:a16="http://schemas.microsoft.com/office/drawing/2014/main" id="{BD3451DF-AA4F-0B43-5D8D-0EB360248B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49064" y="1877199"/>
                    <a:ext cx="2729120" cy="646331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t="-15094" r="-7143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949EA6C7-E02F-3B6A-2B64-87B91C58CF12}"/>
                      </a:ext>
                    </a:extLst>
                  </p:cNvPr>
                  <p:cNvSpPr txBox="1"/>
                  <p:nvPr/>
                </p:nvSpPr>
                <p:spPr>
                  <a:xfrm>
                    <a:off x="28252426" y="1877199"/>
                    <a:ext cx="272912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𝟒𝟎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[sec] </a:t>
                    </a:r>
                  </a:p>
                </p:txBody>
              </p:sp>
            </mc:Choice>
            <mc:Fallback xmlns="">
              <p:sp>
                <p:nvSpPr>
                  <p:cNvPr id="145" name="TextBox 144">
                    <a:extLst>
                      <a:ext uri="{FF2B5EF4-FFF2-40B4-BE49-F238E27FC236}">
                        <a16:creationId xmlns:a16="http://schemas.microsoft.com/office/drawing/2014/main" id="{949EA6C7-E02F-3B6A-2B64-87B91C58CF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52426" y="1877199"/>
                    <a:ext cx="2729120" cy="646331"/>
                  </a:xfrm>
                  <a:prstGeom prst="rect">
                    <a:avLst/>
                  </a:prstGeom>
                  <a:blipFill>
                    <a:blip r:embed="rId31"/>
                    <a:stretch>
                      <a:fillRect t="-15094" r="-7159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526B2994-D5C4-52D7-3CF6-44BB30F50BF2}"/>
                      </a:ext>
                    </a:extLst>
                  </p:cNvPr>
                  <p:cNvSpPr txBox="1"/>
                  <p:nvPr/>
                </p:nvSpPr>
                <p:spPr>
                  <a:xfrm>
                    <a:off x="34865316" y="1877199"/>
                    <a:ext cx="272912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𝟓𝟎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[sec] </a:t>
                    </a:r>
                  </a:p>
                </p:txBody>
              </p:sp>
            </mc:Choice>
            <mc:Fallback xmlns="">
              <p:sp>
                <p:nvSpPr>
                  <p:cNvPr id="146" name="TextBox 145">
                    <a:extLst>
                      <a:ext uri="{FF2B5EF4-FFF2-40B4-BE49-F238E27FC236}">
                        <a16:creationId xmlns:a16="http://schemas.microsoft.com/office/drawing/2014/main" id="{526B2994-D5C4-52D7-3CF6-44BB30F50B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65316" y="1877199"/>
                    <a:ext cx="2729120" cy="646331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t="-15094" r="-7143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2FE3DB3A-9F6B-0D82-1C2D-40E077C7A76F}"/>
                      </a:ext>
                    </a:extLst>
                  </p:cNvPr>
                  <p:cNvSpPr txBox="1"/>
                  <p:nvPr/>
                </p:nvSpPr>
                <p:spPr>
                  <a:xfrm>
                    <a:off x="1839387" y="8305284"/>
                    <a:ext cx="272912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𝟔𝟎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[sec] </a:t>
                    </a:r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2FE3DB3A-9F6B-0D82-1C2D-40E077C7A7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39387" y="8305284"/>
                    <a:ext cx="2729120" cy="646331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 t="-14151" r="-7159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85A0CBC2-7C38-5F08-BA7D-B562FBF38C55}"/>
                      </a:ext>
                    </a:extLst>
                  </p:cNvPr>
                  <p:cNvSpPr txBox="1"/>
                  <p:nvPr/>
                </p:nvSpPr>
                <p:spPr>
                  <a:xfrm>
                    <a:off x="8433627" y="8305284"/>
                    <a:ext cx="272912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𝟕𝟎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[sec] </a:t>
                    </a:r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85A0CBC2-7C38-5F08-BA7D-B562FBF38C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33627" y="8305284"/>
                    <a:ext cx="2729120" cy="646331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 t="-14151" r="-7143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372AA50B-300E-E4A3-6CDF-92D76A8D1B06}"/>
                      </a:ext>
                    </a:extLst>
                  </p:cNvPr>
                  <p:cNvSpPr txBox="1"/>
                  <p:nvPr/>
                </p:nvSpPr>
                <p:spPr>
                  <a:xfrm>
                    <a:off x="15058826" y="8305284"/>
                    <a:ext cx="272912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𝟖𝟎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[sec] </a:t>
                    </a:r>
                  </a:p>
                </p:txBody>
              </p:sp>
            </mc:Choice>
            <mc:Fallback xmlns="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372AA50B-300E-E4A3-6CDF-92D76A8D1B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58826" y="8305284"/>
                    <a:ext cx="2729120" cy="646331"/>
                  </a:xfrm>
                  <a:prstGeom prst="rect">
                    <a:avLst/>
                  </a:prstGeom>
                  <a:blipFill>
                    <a:blip r:embed="rId35"/>
                    <a:stretch>
                      <a:fillRect t="-14151" r="-7143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B6A548FD-0816-1CE8-A3C0-BCA1CE33286E}"/>
                      </a:ext>
                    </a:extLst>
                  </p:cNvPr>
                  <p:cNvSpPr txBox="1"/>
                  <p:nvPr/>
                </p:nvSpPr>
                <p:spPr>
                  <a:xfrm>
                    <a:off x="21668548" y="8305284"/>
                    <a:ext cx="272912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𝟗𝟎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[sec] </a:t>
                    </a:r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B6A548FD-0816-1CE8-A3C0-BCA1CE3328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668548" y="8305284"/>
                    <a:ext cx="2729120" cy="646331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 t="-14151" r="-7159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A586CE50-E452-50A2-B18C-2E12D69821E5}"/>
                      </a:ext>
                    </a:extLst>
                  </p:cNvPr>
                  <p:cNvSpPr txBox="1"/>
                  <p:nvPr/>
                </p:nvSpPr>
                <p:spPr>
                  <a:xfrm>
                    <a:off x="28262163" y="8305284"/>
                    <a:ext cx="2923972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𝟏𝟎𝟎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[sec] </a:t>
                    </a:r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A586CE50-E452-50A2-B18C-2E12D69821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62163" y="8305284"/>
                    <a:ext cx="2923972" cy="646331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 t="-14151" r="-9375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088FF1B3-9DA0-C01B-264F-E1AD12A70636}"/>
                      </a:ext>
                    </a:extLst>
                  </p:cNvPr>
                  <p:cNvSpPr txBox="1"/>
                  <p:nvPr/>
                </p:nvSpPr>
                <p:spPr>
                  <a:xfrm>
                    <a:off x="34892630" y="8305284"/>
                    <a:ext cx="2729120" cy="6463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𝒕</m:t>
                        </m:r>
                        <m:r>
                          <a:rPr lang="en-US" sz="3600" b="1" i="1" dirty="0" smtClean="0">
                            <a:latin typeface="Cambria Math" panose="02040503050406030204" pitchFamily="18" charset="0"/>
                            <a:cs typeface="Helvetica" panose="020B0604020202020204" pitchFamily="34" charset="0"/>
                          </a:rPr>
                          <m:t>=</m:t>
                        </m:r>
                      </m:oMath>
                    </a14:m>
                    <a:r>
                      <a:rPr lang="en-US" sz="3600" b="1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end</a:t>
                    </a:r>
                    <a:r>
                      <a:rPr lang="en-US" sz="36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 </a:t>
                    </a:r>
                  </a:p>
                </p:txBody>
              </p:sp>
            </mc:Choice>
            <mc:Fallback xmlns="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088FF1B3-9DA0-C01B-264F-E1AD12A706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892630" y="8305284"/>
                    <a:ext cx="2729120" cy="646331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 t="-14151" b="-3490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DCBF563-511F-8558-5307-D265F6A9D268}"/>
                    </a:ext>
                  </a:extLst>
                </p:cNvPr>
                <p:cNvSpPr txBox="1"/>
                <p:nvPr/>
              </p:nvSpPr>
              <p:spPr>
                <a:xfrm>
                  <a:off x="1825564" y="2709960"/>
                  <a:ext cx="2078759" cy="228511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800" dirty="0">
                      <a:solidFill>
                        <a:schemeClr val="bg1"/>
                      </a:solidFill>
                      <a:latin typeface="Helvetica" pitchFamily="2" charset="0"/>
                    </a:rPr>
                    <a:t>2-D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pts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Re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FDCBF563-511F-8558-5307-D265F6A9D2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5564" y="2709960"/>
                  <a:ext cx="2078759" cy="2285113"/>
                </a:xfrm>
                <a:prstGeom prst="rect">
                  <a:avLst/>
                </a:prstGeom>
                <a:blipFill>
                  <a:blip r:embed="rId39"/>
                  <a:stretch>
                    <a:fillRect l="-5865" t="-29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6179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25504</TotalTime>
  <Words>884</Words>
  <Application>Microsoft Office PowerPoint</Application>
  <PresentationFormat>Custom</PresentationFormat>
  <Paragraphs>150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Courier New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Walker</dc:creator>
  <cp:lastModifiedBy>Michael Walker</cp:lastModifiedBy>
  <cp:revision>4</cp:revision>
  <dcterms:created xsi:type="dcterms:W3CDTF">2025-12-18T18:44:36Z</dcterms:created>
  <dcterms:modified xsi:type="dcterms:W3CDTF">2026-01-08T20:40:12Z</dcterms:modified>
</cp:coreProperties>
</file>